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24" autoAdjust="0"/>
  </p:normalViewPr>
  <p:slideViewPr>
    <p:cSldViewPr>
      <p:cViewPr varScale="1">
        <p:scale>
          <a:sx n="87" d="100"/>
          <a:sy n="87" d="100"/>
        </p:scale>
        <p:origin x="-14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go.mail.ru/search_images?q=%D1%84%D0%BE%D1%82%D0%BE%20%D0%BE%D0%B2%D0%BE%D1%89%D0%B5%D0%B9&amp;fr=web" TargetMode="External"/><Relationship Id="rId2" Type="http://schemas.openxmlformats.org/officeDocument/2006/relationships/hyperlink" Target="https://im3-tub-ru.yandex.net/i?id=9d9a68763b05f35caab8f519dbd79d0f&amp;n=33&amp;h=215&amp;w=32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25962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/>
              <a:t>МУНИЦИПАЛЬНОЕ АВТОНОМНОЕ ДОШКОЛЬНОЕ ОБРАЗОВАТЕЛЬНОЕ УЧРЕЖДЕНИЕ  ДЕТСКИЙ САД КОМБИНИРОВАННОГО ВИДА №32 СТ.НОВОАЛЕКСЕЕВСКОЙ МУНИЦИПАЛЬНОГО ОБРАЗОВАНИЯ КУРГАНИНСКИЙ РАЙОН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650638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Презентация к  НОД по познавательному развитию  для подготовительного к школе возраста </a:t>
            </a:r>
            <a:r>
              <a:rPr lang="ru-RU" sz="2000" dirty="0" smtClean="0"/>
              <a:t>«Волшебные </a:t>
            </a:r>
            <a:r>
              <a:rPr lang="ru-RU" sz="2000" dirty="0" smtClean="0"/>
              <a:t>семена»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   Подготовила воспитатель логопедической группы</a:t>
            </a:r>
          </a:p>
          <a:p>
            <a:r>
              <a:rPr lang="ru-RU" sz="2000" dirty="0" smtClean="0"/>
              <a:t>                                                                                              Санакоева О. В.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ood_Differring_meal_fresh_Vegetables_033193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Плоды и семена помидоров</a:t>
            </a:r>
            <a:endParaRPr lang="ru-RU" dirty="0"/>
          </a:p>
        </p:txBody>
      </p:sp>
      <p:pic>
        <p:nvPicPr>
          <p:cNvPr id="6" name="Содержимое 5" descr="11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5100" y="2500306"/>
            <a:ext cx="3565528" cy="2714644"/>
          </a:xfrm>
        </p:spPr>
      </p:pic>
      <p:pic>
        <p:nvPicPr>
          <p:cNvPr id="5" name="Содержимое 4" descr="semena_tomatov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00694" y="2484437"/>
            <a:ext cx="3433756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Плоды и семена огурцов</a:t>
            </a:r>
            <a:endParaRPr lang="ru-RU" dirty="0"/>
          </a:p>
        </p:txBody>
      </p:sp>
      <p:pic>
        <p:nvPicPr>
          <p:cNvPr id="5" name="Содержимое 4" descr="172629006_w640_h640_cid1957067_pid54099312-8662696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5100" y="2428869"/>
            <a:ext cx="3657600" cy="3071834"/>
          </a:xfrm>
        </p:spPr>
      </p:pic>
      <p:pic>
        <p:nvPicPr>
          <p:cNvPr id="6" name="Содержимое 5" descr="semena-ogurcov-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81650" y="2500306"/>
            <a:ext cx="3048000" cy="30003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Плоды и семена редиса</a:t>
            </a:r>
            <a:endParaRPr lang="ru-RU" dirty="0"/>
          </a:p>
        </p:txBody>
      </p:sp>
      <p:pic>
        <p:nvPicPr>
          <p:cNvPr id="5" name="Содержимое 4" descr="1402306638_1sorta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85918" y="2285992"/>
            <a:ext cx="3000396" cy="2928958"/>
          </a:xfrm>
        </p:spPr>
      </p:pic>
      <p:pic>
        <p:nvPicPr>
          <p:cNvPr id="6" name="Содержимое 5" descr="semena-korneplodov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86450" y="2285992"/>
            <a:ext cx="2438400" cy="27860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Плоды и семена гороха</a:t>
            </a:r>
            <a:endParaRPr lang="ru-RU" dirty="0"/>
          </a:p>
        </p:txBody>
      </p:sp>
      <p:pic>
        <p:nvPicPr>
          <p:cNvPr id="5" name="Содержимое 4" descr="190872041_w640_h640_technofresh_h1__100_plant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5100" y="2285991"/>
            <a:ext cx="3565528" cy="3398845"/>
          </a:xfrm>
        </p:spPr>
      </p:pic>
      <p:pic>
        <p:nvPicPr>
          <p:cNvPr id="6" name="Содержимое 5" descr="1884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72132" y="2285992"/>
            <a:ext cx="3362318" cy="32765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Плоды и семена фасоли</a:t>
            </a:r>
            <a:endParaRPr lang="ru-RU" dirty="0"/>
          </a:p>
        </p:txBody>
      </p:sp>
      <p:pic>
        <p:nvPicPr>
          <p:cNvPr id="5" name="Содержимое 4" descr="green-beans-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5100" y="2285992"/>
            <a:ext cx="3494090" cy="2831098"/>
          </a:xfrm>
        </p:spPr>
      </p:pic>
      <p:pic>
        <p:nvPicPr>
          <p:cNvPr id="6" name="Содержимое 5" descr="fasol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276850" y="2232063"/>
            <a:ext cx="3657600" cy="324794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Последовательность прорастания семени </a:t>
            </a:r>
            <a:endParaRPr lang="ru-RU" dirty="0"/>
          </a:p>
        </p:txBody>
      </p:sp>
      <p:pic>
        <p:nvPicPr>
          <p:cNvPr id="4" name="Содержимое 3" descr="germinat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500174"/>
            <a:ext cx="7572428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Вывод: все семена разные, но строение у них одинаковое</a:t>
            </a:r>
            <a:endParaRPr lang="ru-RU" dirty="0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643050"/>
            <a:ext cx="2571768" cy="2009774"/>
          </a:xfrm>
        </p:spPr>
      </p:pic>
      <p:pic>
        <p:nvPicPr>
          <p:cNvPr id="5" name="Рисунок 4" descr="imgpreview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643050"/>
            <a:ext cx="2195512" cy="1928826"/>
          </a:xfrm>
          <a:prstGeom prst="rect">
            <a:avLst/>
          </a:prstGeom>
        </p:spPr>
      </p:pic>
      <p:pic>
        <p:nvPicPr>
          <p:cNvPr id="6" name="Рисунок 5" descr="prorasshivanie-na-bumage-e139284284179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7" y="4000504"/>
            <a:ext cx="3429024" cy="2543175"/>
          </a:xfrm>
          <a:prstGeom prst="rect">
            <a:avLst/>
          </a:prstGeom>
        </p:spPr>
      </p:pic>
      <p:pic>
        <p:nvPicPr>
          <p:cNvPr id="7" name="Рисунок 6" descr="radishez0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4000504"/>
            <a:ext cx="3857652" cy="2500330"/>
          </a:xfrm>
          <a:prstGeom prst="rect">
            <a:avLst/>
          </a:prstGeom>
        </p:spPr>
      </p:pic>
      <p:pic>
        <p:nvPicPr>
          <p:cNvPr id="8" name="Рисунок 7" descr="sem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1643050"/>
            <a:ext cx="2714644" cy="19573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необходимо для роста растений</a:t>
            </a:r>
            <a:endParaRPr lang="ru-RU" dirty="0"/>
          </a:p>
        </p:txBody>
      </p:sp>
      <p:pic>
        <p:nvPicPr>
          <p:cNvPr id="4" name="Содержимое 3" descr="201203191525121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5775" y="1500174"/>
            <a:ext cx="3030539" cy="2143141"/>
          </a:xfrm>
        </p:spPr>
      </p:pic>
      <p:pic>
        <p:nvPicPr>
          <p:cNvPr id="5" name="Рисунок 4" descr="images-cms-image-0000111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1500174"/>
            <a:ext cx="2857500" cy="2214578"/>
          </a:xfrm>
          <a:prstGeom prst="rect">
            <a:avLst/>
          </a:prstGeom>
        </p:spPr>
      </p:pic>
      <p:pic>
        <p:nvPicPr>
          <p:cNvPr id="6" name="Рисунок 5" descr="constant-weedi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3857628"/>
            <a:ext cx="3238052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осенью овощеводы вновь соберут </a:t>
            </a:r>
            <a:r>
              <a:rPr lang="ru-RU" smtClean="0"/>
              <a:t>богатый урожай</a:t>
            </a:r>
            <a:endParaRPr lang="ru-RU" dirty="0"/>
          </a:p>
        </p:txBody>
      </p:sp>
      <p:pic>
        <p:nvPicPr>
          <p:cNvPr id="5" name="Содержимое 4" descr="i (8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85852" y="2500306"/>
            <a:ext cx="3486153" cy="3022611"/>
          </a:xfrm>
        </p:spPr>
      </p:pic>
      <p:pic>
        <p:nvPicPr>
          <p:cNvPr id="6" name="Содержимое 5" descr="i (9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57818" y="2500306"/>
            <a:ext cx="3571900" cy="29289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Интернет-ресурсы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Фото овощеводов   </a:t>
            </a:r>
            <a:r>
              <a:rPr lang="en-US" dirty="0" smtClean="0">
                <a:hlinkClick r:id="rId2"/>
              </a:rPr>
              <a:t>https://im3-tub-ru.yandex.net/i?id=9d9a68763b05f35caab8f519dbd79d0f&amp;n=33&amp;h=215&amp;w=321</a:t>
            </a:r>
            <a:endParaRPr lang="ru-RU" dirty="0" smtClean="0"/>
          </a:p>
          <a:p>
            <a:r>
              <a:rPr lang="ru-RU" smtClean="0"/>
              <a:t>2.Фото овощей </a:t>
            </a:r>
            <a:r>
              <a:rPr lang="en-US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://go.mail.ru/search_images?q=%</a:t>
            </a:r>
            <a:r>
              <a:rPr lang="en-US" dirty="0" smtClean="0">
                <a:hlinkClick r:id="rId3"/>
              </a:rPr>
              <a:t>D1%84%D0%BE%D1%82%D0%BE%20%D0%BE%D0%B2%D0%BE%D1%89%D0%B5%D0%B9&amp;fr=web#urlhash=0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</TotalTime>
  <Words>103</Words>
  <Application>Microsoft Office PowerPoint</Application>
  <PresentationFormat>Экран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МУНИЦИПАЛЬНОЕ АВТОНОМНОЕ ДОШКОЛЬНОЕ ОБРАЗОВАТЕЛЬНОЕ УЧРЕЖДЕНИЕ  ДЕТСКИЙ САД КОМБИНИРОВАННОГО ВИДА №32 СТ.НОВОАЛЕКСЕЕВСКОЙ МУНИЦИПАЛЬНОГО ОБРАЗОВАНИЯ КУРГАНИНСКИЙ РАЙОН</vt:lpstr>
      <vt:lpstr>Презентация PowerPoint</vt:lpstr>
      <vt:lpstr>Плоды и семена помидоров</vt:lpstr>
      <vt:lpstr>Плоды и семена огурцов</vt:lpstr>
      <vt:lpstr>Плоды и семена редиса</vt:lpstr>
      <vt:lpstr>Плоды и семена гороха</vt:lpstr>
      <vt:lpstr>Плоды и семена фасоли</vt:lpstr>
      <vt:lpstr>Последовательность прорастания семени </vt:lpstr>
      <vt:lpstr>Вывод: все семена разные, но строение у них одинаковое</vt:lpstr>
      <vt:lpstr>Что необходимо для роста растений</vt:lpstr>
      <vt:lpstr>А осенью овощеводы вновь соберут богатый урожай</vt:lpstr>
      <vt:lpstr>Интернет-ресурсы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 ДЕТСКИЙ САД КОМБИНИРОВАННОГО ВИДА №32 СТ.НОВОАЛЕКСЕЕВСКОЙ МУНИЦИПАЛЬНОГО ОБРАЗОВАНИЯ КУРГАНИНСКИЙ РАЙОН</dc:title>
  <dc:creator>757</dc:creator>
  <cp:lastModifiedBy>user</cp:lastModifiedBy>
  <cp:revision>14</cp:revision>
  <dcterms:created xsi:type="dcterms:W3CDTF">2016-03-22T16:21:38Z</dcterms:created>
  <dcterms:modified xsi:type="dcterms:W3CDTF">2016-03-23T12:53:57Z</dcterms:modified>
</cp:coreProperties>
</file>