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3" r:id="rId2"/>
    <p:sldId id="277" r:id="rId3"/>
    <p:sldId id="278" r:id="rId4"/>
    <p:sldId id="291" r:id="rId5"/>
    <p:sldId id="279" r:id="rId6"/>
    <p:sldId id="280" r:id="rId7"/>
    <p:sldId id="281" r:id="rId8"/>
    <p:sldId id="282" r:id="rId9"/>
    <p:sldId id="283" r:id="rId10"/>
    <p:sldId id="286" r:id="rId11"/>
    <p:sldId id="285" r:id="rId12"/>
    <p:sldId id="284" r:id="rId13"/>
    <p:sldId id="295" r:id="rId14"/>
    <p:sldId id="259" r:id="rId15"/>
    <p:sldId id="287" r:id="rId16"/>
    <p:sldId id="288" r:id="rId17"/>
    <p:sldId id="289" r:id="rId18"/>
    <p:sldId id="292" r:id="rId19"/>
    <p:sldId id="267" r:id="rId20"/>
    <p:sldId id="261" r:id="rId21"/>
    <p:sldId id="294" r:id="rId22"/>
    <p:sldId id="296" r:id="rId23"/>
    <p:sldId id="26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66"/>
    <a:srgbClr val="00FFFF"/>
    <a:srgbClr val="800080"/>
    <a:srgbClr val="FFFF00"/>
    <a:srgbClr val="003300"/>
    <a:srgbClr val="009900"/>
    <a:srgbClr val="660033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2" autoAdjust="0"/>
    <p:restoredTop sz="94624" autoAdjust="0"/>
  </p:normalViewPr>
  <p:slideViewPr>
    <p:cSldViewPr>
      <p:cViewPr>
        <p:scale>
          <a:sx n="76" d="100"/>
          <a:sy n="76" d="100"/>
        </p:scale>
        <p:origin x="-33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97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47906-DD38-4D9B-A954-FF96F549986C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274BF3-434C-480B-AF4B-1DDD65A39F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74BF3-434C-480B-AF4B-1DDD65A39FC3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7192D-2B66-4756-BB1C-B72277B32440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ADF5C-38B3-46A2-88F2-50986A379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C5501-B24C-44B1-A75F-16858D3ABFC2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167D9-99C8-4680-A788-B3045D189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19575-6FF4-4BE6-BCA5-43336AC9F901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A1E9B7-FF46-4E07-8214-B8266024F7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C770F-B399-4E0D-B415-A5BDC06CC00C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C474E-0FD6-4B27-98CF-BE6655384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12C9D-017C-45A1-B51F-07B17C45B7CE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8BB22-A3EA-4D11-9D4A-2F021EC7CB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FEF3E-DF28-4BD8-AD4E-A2F8F64A5A30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23856-3618-4F5F-ABA0-2894F03B8D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963B4-863B-43CC-A6E4-91BEF47A492F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2732A1-B484-489B-BD3B-8207945DDF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0BE11-D0C9-40DA-BA4A-BAD9282F4171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15D09-A81A-4E8C-B3DF-E6C0A41585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34312-38F0-4954-875B-86B7264B6AC3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62B36-89A2-4C77-8647-194B17CEAB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DE01D-26BB-4330-AAFA-E23724DF666C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E6F07-1DA1-414F-8982-1E6287956A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E483C-88AE-471B-BAD5-8EC876C52B36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ABED4-46FD-4508-A11E-C0073A5465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A0F0BDA-EFB9-4B0E-B6E7-4DADC2678851}" type="datetimeFigureOut">
              <a:rPr lang="ru-RU"/>
              <a:pPr>
                <a:defRPr/>
              </a:pPr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BD4E07F-3E3B-40AE-8003-23BCDF346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ll dir="r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3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7.png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gif"/><Relationship Id="rId5" Type="http://schemas.openxmlformats.org/officeDocument/2006/relationships/image" Target="../media/image35.gif"/><Relationship Id="rId4" Type="http://schemas.openxmlformats.org/officeDocument/2006/relationships/image" Target="../media/image3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4500570"/>
            <a:ext cx="8072494" cy="1520718"/>
          </a:xfrm>
        </p:spPr>
        <p:txBody>
          <a:bodyPr>
            <a:noAutofit/>
          </a:bodyPr>
          <a:lstStyle/>
          <a:p>
            <a:pPr algn="r"/>
            <a:r>
              <a:rPr lang="ru-RU" sz="2800" b="1" dirty="0" smtClean="0">
                <a:ln w="6350">
                  <a:solidFill>
                    <a:srgbClr val="000066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Шапки, варежки, шарфы всегда мы одеваем –Ведь без них не сможешь ты-это точно знаем!  </a:t>
            </a:r>
          </a:p>
          <a:p>
            <a:pPr algn="r"/>
            <a:r>
              <a:rPr lang="ru-RU" sz="2800" b="1" dirty="0" smtClean="0">
                <a:ln w="6350">
                  <a:solidFill>
                    <a:srgbClr val="000066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На прогулку ,так же знаем –по сезону одеваем Одежду теплую, удобную, красивую и модную</a:t>
            </a:r>
            <a:r>
              <a:rPr lang="ru-RU" sz="1800" b="1" dirty="0" smtClean="0">
                <a:ln w="6350">
                  <a:solidFill>
                    <a:srgbClr val="000066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.  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04" y="327273"/>
            <a:ext cx="5786478" cy="3857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88763551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altLang="ru-RU" sz="4000" dirty="0"/>
          </a:p>
        </p:txBody>
      </p:sp>
      <p:pic>
        <p:nvPicPr>
          <p:cNvPr id="3174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17" r="1524" b="5941"/>
          <a:stretch>
            <a:fillRect/>
          </a:stretch>
        </p:blipFill>
        <p:spPr>
          <a:xfrm>
            <a:off x="571472" y="1500174"/>
            <a:ext cx="8104215" cy="4286280"/>
          </a:xfr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otvet.imgsmail.ru/download/u_15b5d579e75898cbdc6739763cab76f4_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428604"/>
            <a:ext cx="7929618" cy="591660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1006001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C:\Documents and Settings\Irina\Рабочий стол\дети\0_75d78_7f272ab3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214290"/>
            <a:ext cx="3074988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142875" y="642918"/>
            <a:ext cx="6000761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Снег  летает и кружится,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 И под ноги к нам ложится.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В рот его ты не бери,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Он весь грязный изнутри.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Грязь – вредна, она опасна,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В ней микробы – это ясно.</a:t>
            </a:r>
          </a:p>
          <a:p>
            <a:endParaRPr lang="ru-RU" b="1" i="1" dirty="0">
              <a:latin typeface="Arial" pitchFamily="34" charset="0"/>
            </a:endParaRPr>
          </a:p>
        </p:txBody>
      </p:sp>
      <p:pic>
        <p:nvPicPr>
          <p:cNvPr id="14343" name="Picture 7" descr="fb9530dbf3139944f2672bbbdc1db78c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652963"/>
            <a:ext cx="165576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9a55ab6439131b9664ba9b02caca30bc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714356"/>
            <a:ext cx="1419225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 descr="8c52cc508b4ef9be2e3314bf7c7d85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5013325"/>
            <a:ext cx="3294062" cy="145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10" descr="83f1e75717b5fa86d7738b0177522c8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875" y="5172075"/>
            <a:ext cx="176212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14282" y="214291"/>
            <a:ext cx="81439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pc="-150" dirty="0" err="1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Снежки-веселая</a:t>
            </a:r>
            <a:r>
              <a:rPr lang="ru-RU" sz="2800" b="1" spc="-150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 забава! Но в ней опасностей не мало. Чтоб весело в нее играть, вот что необходимо знать: </a:t>
            </a:r>
          </a:p>
          <a:p>
            <a:r>
              <a:rPr lang="ru-RU" sz="2800" b="1" spc="-150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- ледышки нам не нужно брать,</a:t>
            </a:r>
          </a:p>
          <a:p>
            <a:r>
              <a:rPr lang="ru-RU" sz="2800" b="1" spc="-150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- не надо в голову кидать,</a:t>
            </a:r>
          </a:p>
          <a:p>
            <a:r>
              <a:rPr lang="ru-RU" sz="2800" b="1" spc="-150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- близко в товарищей кидать опасно.</a:t>
            </a:r>
          </a:p>
          <a:p>
            <a:r>
              <a:rPr lang="ru-RU" sz="2800" b="1" spc="-150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  <a:latin typeface="+mn-lt"/>
              </a:rPr>
              <a:t>Все очень просто и всем ясно.</a:t>
            </a:r>
            <a:endParaRPr lang="ru-RU" sz="2800" b="1" spc="-150" dirty="0">
              <a:ln>
                <a:solidFill>
                  <a:srgbClr val="002060"/>
                </a:solidFill>
              </a:ln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4" y="2357430"/>
            <a:ext cx="3816424" cy="2905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://cdn.findicons.ru/ico/1212/268/w256h2561356454047SnowmanIconInstaTuts.com25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32" y="642918"/>
            <a:ext cx="5544616" cy="55446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92201941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14282" y="214290"/>
            <a:ext cx="6643734" cy="307183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Решили с горки покататься?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Тогда подумаем сейчас, какие правила нам с вами очень важно соблюдать: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 -за ледянки и санки крепко держаться,</a:t>
            </a:r>
          </a:p>
          <a:p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-</a:t>
            </a: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с детьми другими не толкаться,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-дистанцию соблюдать,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 как прокатился –скорее бежать,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очень  опасно стоять и зевать! </a:t>
            </a:r>
            <a:endParaRPr lang="ru-RU" sz="2800" b="1" dirty="0">
              <a:ln>
                <a:solidFill>
                  <a:srgbClr val="002060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9" descr="b11cdcd8c4e41d949a390a0ac4ed834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0"/>
            <a:ext cx="17430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C:\Documents and Settings\Irina\Рабочий стол\дети\origin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492550"/>
            <a:ext cx="3357554" cy="436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027344489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21 0.07886 L -0.68368 0.6244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4564" y="1556792"/>
            <a:ext cx="3538952" cy="5104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51520" y="260648"/>
            <a:ext cx="5933256" cy="213619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На лыжах кататься очень полезно!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Слушай дружок и запоминай: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Лыжные  палки к себе прижимай, </a:t>
            </a:r>
          </a:p>
          <a:p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Ребяток других ими не задевай.</a:t>
            </a:r>
          </a:p>
        </p:txBody>
      </p:sp>
      <p:pic>
        <p:nvPicPr>
          <p:cNvPr id="4" name="Picture 7" descr="f1be40646cca1d8e57f6f80000a82835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88" y="-674688"/>
            <a:ext cx="2693987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37995684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4236 0.21438 C -0.44705 0.34574 -0.65173 0.47756 -0.74201 0.53469 C -0.83229 0.59204 -0.77673 0.55388 -0.78403 0.55781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" y="1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Физминутка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85860"/>
            <a:ext cx="8258204" cy="4840303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Как на горке - снег, снег, (руки поднимают вверх)</a:t>
            </a:r>
          </a:p>
          <a:p>
            <a:pPr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И под горкой – снег, снег, (приседают)</a:t>
            </a:r>
          </a:p>
          <a:p>
            <a:pPr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И на елке – снег, снег, (встают, поднимают руки)</a:t>
            </a:r>
          </a:p>
          <a:p>
            <a:pPr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И под елкой – снег, снег. (приседают)</a:t>
            </a:r>
          </a:p>
          <a:p>
            <a:pPr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А под снегом спит медведь (изображают спящего медведя)</a:t>
            </a:r>
          </a:p>
          <a:p>
            <a:pPr>
              <a:buNone/>
            </a:pPr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Тише, тише…Не шуметь!</a:t>
            </a:r>
          </a:p>
          <a:p>
            <a:endParaRPr lang="ru-RU" b="1" dirty="0">
              <a:ln>
                <a:solidFill>
                  <a:srgbClr val="002060"/>
                </a:solidFill>
              </a:ln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611188" y="260350"/>
            <a:ext cx="7389836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Ты без друга на каток,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Не ходи один кататься.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Чтоб не стукнуться об лёд,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Надо за руки держаться.</a:t>
            </a:r>
          </a:p>
          <a:p>
            <a:pPr algn="ctr"/>
            <a:endParaRPr lang="ru-RU" sz="3600" b="1" i="1" dirty="0">
              <a:solidFill>
                <a:srgbClr val="000066"/>
              </a:solidFill>
              <a:latin typeface="Arial" pitchFamily="34" charset="0"/>
              <a:cs typeface="Times New Roman" pitchFamily="18" charset="0"/>
            </a:endParaRPr>
          </a:p>
        </p:txBody>
      </p:sp>
      <p:pic>
        <p:nvPicPr>
          <p:cNvPr id="9225" name="Picture 9" descr="4d0ae927a3abdfc6c966ad5fb5842b74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7625" y="404813"/>
            <a:ext cx="12382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7" name="Picture 11" descr="4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188" y="3644900"/>
            <a:ext cx="197643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7" descr="C:\Documents and Settings\Irina\Рабочий стол\дети\1286341648_pv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2492375"/>
            <a:ext cx="3078163" cy="410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3 0.09852 L 0.04253 0.75948 " pathEditMode="relative" ptsTypes="AA">
                                      <p:cBhvr>
                                        <p:cTn id="14" dur="2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643998" cy="4214842"/>
          </a:xfrm>
          <a:ln w="12700"/>
        </p:spPr>
        <p:txBody>
          <a:bodyPr/>
          <a:lstStyle/>
          <a:p>
            <a:r>
              <a:rPr lang="ru-RU" sz="6400" b="1" dirty="0" smtClean="0">
                <a:ln w="19050">
                  <a:solidFill>
                    <a:srgbClr val="000066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Зимние игры и забавы.</a:t>
            </a:r>
            <a:br>
              <a:rPr lang="ru-RU" sz="6400" b="1" dirty="0" smtClean="0">
                <a:ln w="19050">
                  <a:solidFill>
                    <a:srgbClr val="000066"/>
                  </a:solidFill>
                </a:ln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6400" b="1" dirty="0" smtClean="0">
                <a:ln w="19050">
                  <a:solidFill>
                    <a:srgbClr val="000066"/>
                  </a:solidFill>
                </a:ln>
                <a:solidFill>
                  <a:schemeClr val="bg1">
                    <a:lumMod val="95000"/>
                  </a:schemeClr>
                </a:solidFill>
              </a:rPr>
              <a:t> Безопасность во время прогулок.</a:t>
            </a:r>
            <a:endParaRPr lang="ru-RU" sz="6400" b="1" dirty="0">
              <a:ln w="19050">
                <a:solidFill>
                  <a:srgbClr val="000066"/>
                </a:solidFill>
              </a:ln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Picture 2" descr="http://i-pic.narod.ru/18-zima/02_zi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C:\Documents and Settings\Irina\Рабочий стол\дети\c9f50f0ca615d1afa0541f48931d67b3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889250"/>
            <a:ext cx="4824413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50825" y="231775"/>
            <a:ext cx="7489825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800" b="1" dirty="0" smtClean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Если </a:t>
            </a:r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вышел на каток,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Поиграть в хоккей разок. </a:t>
            </a:r>
            <a:endParaRPr lang="en-US" sz="28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Будь осторожен, не гоняй,</a:t>
            </a:r>
          </a:p>
          <a:p>
            <a:pPr algn="ctr"/>
            <a:r>
              <a:rPr lang="ru-RU" sz="2800" b="1" dirty="0">
                <a:ln>
                  <a:solidFill>
                    <a:srgbClr val="002060"/>
                  </a:solidFill>
                </a:ln>
                <a:solidFill>
                  <a:schemeClr val="bg1"/>
                </a:solidFill>
                <a:latin typeface="+mn-lt"/>
                <a:cs typeface="Times New Roman" pitchFamily="18" charset="0"/>
              </a:rPr>
              <a:t>Коньком друзей не задевай!</a:t>
            </a:r>
            <a:endParaRPr lang="en-US" sz="2800" b="1" dirty="0">
              <a:ln>
                <a:solidFill>
                  <a:srgbClr val="002060"/>
                </a:solidFill>
              </a:ln>
              <a:solidFill>
                <a:schemeClr val="bg1"/>
              </a:solidFill>
              <a:latin typeface="+mn-lt"/>
              <a:cs typeface="Times New Roman" pitchFamily="18" charset="0"/>
            </a:endParaRPr>
          </a:p>
          <a:p>
            <a:pPr eaLnBrk="0" hangingPunct="0"/>
            <a:endParaRPr lang="ru-RU" sz="4000" dirty="0">
              <a:latin typeface="Arial" pitchFamily="34" charset="0"/>
              <a:cs typeface="Times New Roman" pitchFamily="18" charset="0"/>
            </a:endParaRPr>
          </a:p>
          <a:p>
            <a:pPr eaLnBrk="0" hangingPunct="0"/>
            <a:endParaRPr lang="ru-RU" dirty="0">
              <a:latin typeface="Arial" pitchFamily="34" charset="0"/>
            </a:endParaRP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285750" y="2928938"/>
            <a:ext cx="2286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>
                <a:latin typeface="Arial" pitchFamily="34" charset="0"/>
                <a:cs typeface="Times New Roman" pitchFamily="18" charset="0"/>
              </a:rPr>
              <a:t>.</a:t>
            </a:r>
            <a:endParaRPr lang="ru-RU">
              <a:latin typeface="Arial" pitchFamily="34" charset="0"/>
            </a:endParaRPr>
          </a:p>
        </p:txBody>
      </p:sp>
      <p:pic>
        <p:nvPicPr>
          <p:cNvPr id="8199" name="Picture 7" descr="59927e0ab9e88942ee66aae34ae09cb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5084763"/>
            <a:ext cx="2297112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3" descr="49fcb8fc5b049d43c6f81b1a20b8105a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2565400"/>
            <a:ext cx="15906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4" descr="58a95fef3d34e8ab696096002984c37c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692150"/>
            <a:ext cx="1143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01758E-7 C 0.02482 -0.00417 0.04149 -0.00255 0.06475 0.0037 C 0.06875 0.01156 0.07569 0.01364 0.08177 0.01873 C 0.08559 0.02613 0.09045 0.03191 0.09444 0.03931 C 0.09392 0.04116 0.09271 0.04301 0.09288 0.04486 C 0.09323 0.04718 0.09496 0.04856 0.09583 0.05064 C 0.09739 0.05481 0.09843 0.05943 0.1 0.0636 C 0.10052 0.06984 0.10139 0.07632 0.10139 0.08256 C 0.10139 0.08996 0.10069 0.09759 0.1 0.10499 C 0.09774 0.12928 0.07673 0.12465 0.06337 0.12558 C 0.05173 0.12766 0.04913 0.13136 0.03663 0.13321 C 0.02587 0.13668 0.02066 0.14015 0.01128 0.14824 C 0.0085 0.15078 0.00278 0.15564 0.00278 0.15564 C -0.00035 0.16188 -0.00243 0.16489 -0.00712 0.16882 C -0.00938 0.17807 -0.00903 0.18755 -0.01129 0.19681 C -0.01233 0.20559 -0.01354 0.21646 -0.01545 0.22502 C -0.01684 0.23126 -0.01962 0.23751 -0.02118 0.24375 C -0.02344 0.26249 -0.02795 0.28978 -0.01407 0.30203 C -0.0125 0.30805 -0.01216 0.31521 -0.0099 0.32076 C -0.00747 0.32678 -0.00295 0.33117 -0.00139 0.33765 C 0.00052 0.34505 0.00139 0.34829 0.00712 0.35083 C 0.02083 0.3691 0.00312 0.34713 0.01545 0.35823 C 0.01718 0.35985 0.01788 0.36286 0.01979 0.36401 C 0.02187 0.3654 0.02448 0.36494 0.02673 0.36586 C 0.02968 0.36679 0.03229 0.36864 0.03524 0.36956 C 0.03715 0.37026 0.03889 0.37072 0.0408 0.37141 C 0.04392 0.38367 0.04566 0.39408 0.0408 0.40703 C 0.03941 0.4105 0.03524 0.41443 0.03524 0.41836 " pathEditMode="relative" ptsTypes="fffffffffffffffffffffffffffA">
                                      <p:cBhvr>
                                        <p:cTn id="19" dur="2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15" t="28086" r="17149" b="20866"/>
          <a:stretch>
            <a:fillRect/>
          </a:stretch>
        </p:blipFill>
        <p:spPr>
          <a:xfrm>
            <a:off x="1428728" y="1928802"/>
            <a:ext cx="5873006" cy="3500462"/>
          </a:xfrm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58" y="500042"/>
            <a:ext cx="2571768" cy="17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s://otvet.imgsmail.ru/download/u_15b5d579e75898cbdc6739763cab76f4_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428868"/>
            <a:ext cx="2428892" cy="18122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517" r="1524" b="5941"/>
          <a:stretch>
            <a:fillRect/>
          </a:stretch>
        </p:blipFill>
        <p:spPr bwMode="auto">
          <a:xfrm>
            <a:off x="4071934" y="357166"/>
            <a:ext cx="337675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30" t="3980" r="3030" b="4485"/>
          <a:stretch>
            <a:fillRect/>
          </a:stretch>
        </p:blipFill>
        <p:spPr bwMode="auto">
          <a:xfrm>
            <a:off x="6286512" y="2857496"/>
            <a:ext cx="2599722" cy="1928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15" t="28086" r="17149" b="20866"/>
          <a:stretch>
            <a:fillRect/>
          </a:stretch>
        </p:blipFill>
        <p:spPr bwMode="auto">
          <a:xfrm>
            <a:off x="2737631" y="4572008"/>
            <a:ext cx="3191691" cy="1902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4" descr="C:\Documents and Settings\Irina\Рабочий стол\дети\1286341614_pv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2928934"/>
            <a:ext cx="1940034" cy="248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900113" y="260350"/>
            <a:ext cx="7958137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i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Правила эти помни всегда,</a:t>
            </a:r>
          </a:p>
          <a:p>
            <a:pPr algn="ctr"/>
            <a:r>
              <a:rPr lang="ru-RU" sz="4000" b="1" i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Чтоб не случилась с тобою беда.</a:t>
            </a:r>
          </a:p>
          <a:p>
            <a:pPr algn="ctr"/>
            <a:r>
              <a:rPr lang="ru-RU" sz="4000" b="1" i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Помни, жизнь всего одна,</a:t>
            </a:r>
          </a:p>
          <a:p>
            <a:pPr algn="ctr"/>
            <a:r>
              <a:rPr lang="ru-RU" sz="4000" b="1" i="1">
                <a:solidFill>
                  <a:schemeClr val="bg1"/>
                </a:solidFill>
                <a:latin typeface="Arial" pitchFamily="34" charset="0"/>
                <a:cs typeface="Times New Roman" pitchFamily="18" charset="0"/>
              </a:rPr>
              <a:t>Больше всех она важна.</a:t>
            </a:r>
          </a:p>
          <a:p>
            <a:endParaRPr lang="ru-RU" sz="4000" b="1">
              <a:solidFill>
                <a:schemeClr val="bg1"/>
              </a:solidFill>
              <a:latin typeface="Arial" pitchFamily="34" charset="0"/>
            </a:endParaRPr>
          </a:p>
        </p:txBody>
      </p:sp>
      <p:pic>
        <p:nvPicPr>
          <p:cNvPr id="18435" name="Picture 6" descr="елка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049713"/>
            <a:ext cx="2097088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a86ae4b4ba5804030960ec85e4b24d13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59563" y="4581525"/>
            <a:ext cx="207327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13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0" y="2349500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14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740650" y="357346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15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8313" y="1125538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5288" y="465296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17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1188" y="3644900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8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6165850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9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6092825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20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59788" y="2708275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21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43888" y="191611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22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5963" y="4076700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23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95513" y="443706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24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8850" y="1557338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25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01013" y="333375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26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43888" y="400526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1" name="Picture 27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0200" y="5516563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2" name="Picture 28" descr="star7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6165850"/>
            <a:ext cx="49530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дом\Desktop\13731_3d6194f745d5c853bd98f79be709f1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308" y="1823"/>
            <a:ext cx="9144000" cy="685435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04806727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ChangeArrowheads="1"/>
          </p:cNvSpPr>
          <p:nvPr/>
        </p:nvSpPr>
        <p:spPr bwMode="auto">
          <a:xfrm rot="10800000" flipV="1">
            <a:off x="1285875" y="5722907"/>
            <a:ext cx="663257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  <a:latin typeface="Arial" pitchFamily="34" charset="0"/>
              </a:rPr>
              <a:t>                         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428736"/>
            <a:ext cx="864399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latin typeface="+mj-lt"/>
              </a:rPr>
              <a:t>Зимние игры и забавы. Безопасность во время прогулок .</a:t>
            </a:r>
            <a:endParaRPr lang="ru-RU" sz="5400" b="1" dirty="0">
              <a:ln>
                <a:solidFill>
                  <a:schemeClr val="accent5">
                    <a:lumMod val="60000"/>
                    <a:lumOff val="40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147248" cy="536145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4" descr="https://news-factor.ru/img/news/news/news_277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7253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78252301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mywishlist.ru/pic/i/wish/orig/008/013/40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0037676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sancan.ru/upload/iblock/227/227c967d390f01e03e2b17a6e8ead5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639"/>
            <a:ext cx="9144000" cy="681836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23979119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http://user.vse42.ru/files/P_S1280x849q80/Wnone/ui-56efd0f6553904.56902517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6826751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://arhivurokov.ru/multiurok/html/2017/04/07/s_58e7db8f5d337/607650_8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071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39071362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1591</TotalTime>
  <Words>348</Words>
  <Application>Microsoft Office PowerPoint</Application>
  <PresentationFormat>Экран (4:3)</PresentationFormat>
  <Paragraphs>49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Зимние игры и забавы.  Безопасность во время прогулок.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Физминутка</vt:lpstr>
      <vt:lpstr>Слайд 19</vt:lpstr>
      <vt:lpstr>Слайд 20</vt:lpstr>
      <vt:lpstr>Слайд 21</vt:lpstr>
      <vt:lpstr>Слайд 22</vt:lpstr>
      <vt:lpstr>Слайд 23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Рустемка</dc:creator>
  <cp:lastModifiedBy>LChurkina</cp:lastModifiedBy>
  <cp:revision>331</cp:revision>
  <dcterms:created xsi:type="dcterms:W3CDTF">2009-07-06T04:09:56Z</dcterms:created>
  <dcterms:modified xsi:type="dcterms:W3CDTF">2017-12-14T09:51:41Z</dcterms:modified>
</cp:coreProperties>
</file>