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12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3140969"/>
            <a:ext cx="5637010" cy="2793696"/>
          </a:xfrm>
        </p:spPr>
        <p:txBody>
          <a:bodyPr/>
          <a:lstStyle/>
          <a:p>
            <a:pPr algn="ctr"/>
            <a:r>
              <a:rPr lang="ru-RU" sz="3200" b="1" dirty="0" smtClean="0"/>
              <a:t>МБДОУ № 23</a:t>
            </a:r>
          </a:p>
          <a:p>
            <a:pPr algn="r"/>
            <a:r>
              <a:rPr lang="ru-RU" sz="2800" dirty="0" smtClean="0"/>
              <a:t>Воспитатель: </a:t>
            </a:r>
            <a:r>
              <a:rPr lang="ru-RU" sz="2800" dirty="0" err="1" smtClean="0"/>
              <a:t>Тахмазова</a:t>
            </a:r>
            <a:r>
              <a:rPr lang="ru-RU" sz="2800" dirty="0" smtClean="0"/>
              <a:t> О.А.</a:t>
            </a:r>
          </a:p>
          <a:p>
            <a:pPr algn="ctr"/>
            <a:endParaRPr lang="ru-RU" sz="2800" dirty="0"/>
          </a:p>
          <a:p>
            <a:pPr algn="ctr"/>
            <a:endParaRPr lang="ru-RU" sz="2800" dirty="0" smtClean="0"/>
          </a:p>
          <a:p>
            <a:pPr algn="ctr"/>
            <a:r>
              <a:rPr lang="ru-RU" sz="2800" dirty="0" err="1" smtClean="0"/>
              <a:t>П.Щебенозаводской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Праздники в детском саду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854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Праздники и развлечения в детском саду являются красочным, ярким моментом в повседневной жизни детского сада. Они вносят много радости, веселья, обогащают детей новыми впечатлениями, имеют большое воспитательное и образовательное значение.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5752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Яркое лето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1\Desktop\катя\P62042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08" y="692696"/>
            <a:ext cx="4104456" cy="507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\Desktop\катя\P60203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93379"/>
            <a:ext cx="4150200" cy="507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48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Соберем весь урожай</a:t>
            </a:r>
            <a:endParaRPr lang="ru-RU" dirty="0"/>
          </a:p>
        </p:txBody>
      </p:sp>
      <p:pic>
        <p:nvPicPr>
          <p:cNvPr id="2050" name="Picture 2" descr="C:\Users\1\Desktop\катя\PA2744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9" y="1124744"/>
            <a:ext cx="849588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7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Праздничные утренники проходят весело, ярко, эмоционально, оставляя глубокий след в памяти детей. Праздник! И вот он долгожданный наступил – искристый и радостный , полный удивительных чудес, волшебных красок и звонкого смеха. Лучшая награда организаторам праздника – счастливые от восторга глаза детей!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30766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Самые чудесные яблочки у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1\Desktop\яблочный спас 2016\P81943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816880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582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1\Desktop\яблочный спас 2016\P81944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36" y="692696"/>
            <a:ext cx="410445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\Desktop\яблочный спас 2016\P81944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424" y="704128"/>
            <a:ext cx="4536504" cy="553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637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Развлечения закрепляют знания детей об окружающем мире, развивают речь, творческую инициативу и эстетический вкус, способствует становлению личности ребенка, формированию нравственных отношений. Праздники сближают детей с воспитателем и со всеми сотрудниками детского сада.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28719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Край казачий-дом родной!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\Desktop\2015\DSCN40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16" y="476672"/>
            <a:ext cx="8170048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432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Дети искренне радуются, </a:t>
            </a:r>
            <a:r>
              <a:rPr lang="ru-RU" sz="3200" dirty="0"/>
              <a:t>н</a:t>
            </a:r>
            <a:r>
              <a:rPr lang="ru-RU" sz="3200" dirty="0" smtClean="0"/>
              <a:t>аблюдая приготовления к празднику дома и в детском саду, видя украшения зданий и улиц, слушая рассказы взрослых о празднике. Это внешние приметы праздника, но они чутко воспринимаются детьми и способствуют зарождению у детей любви к Родине, уважение к её традициям и обычаям.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7825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Детские праздники оказывают влияние на </a:t>
            </a:r>
          </a:p>
          <a:p>
            <a:r>
              <a:rPr lang="ru-RU" sz="3200" dirty="0" smtClean="0"/>
              <a:t>Формирование у детей художественного вкуса, помогают детям выразить свои чувства, переживания через песни, танцы, стихи. Огромную роль играет музыкальное сопровождение, атрибуты и декорации.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8789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691680" y="7317430"/>
            <a:ext cx="6614121" cy="14401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В образно – игровой форме формируются эстетические и нравственные представления, поэтому необходимо стремиться к тому чтобы каждый ребенок захотел попробовать свои силы, продемонстрировать </a:t>
            </a:r>
            <a:r>
              <a:rPr lang="ru-RU" sz="2800" dirty="0" smtClean="0"/>
              <a:t> </a:t>
            </a:r>
            <a:r>
              <a:rPr lang="ru-RU" sz="2800" dirty="0" smtClean="0"/>
              <a:t>свои таланты</a:t>
            </a:r>
            <a:r>
              <a:rPr lang="ru-RU" sz="2800" dirty="0" smtClean="0"/>
              <a:t>, а </a:t>
            </a:r>
            <a:r>
              <a:rPr lang="ru-RU" sz="2800" dirty="0" smtClean="0"/>
              <a:t>они, несомненно, </a:t>
            </a:r>
            <a:r>
              <a:rPr lang="ru-RU" sz="2800" dirty="0"/>
              <a:t>е</a:t>
            </a:r>
            <a:r>
              <a:rPr lang="ru-RU" sz="2800" dirty="0" smtClean="0"/>
              <a:t>сть и должны развиваться. Надеемся, что праздники помогут объединить  в совместном творчестве весь </a:t>
            </a:r>
            <a:r>
              <a:rPr lang="ru-RU" sz="2800" dirty="0" smtClean="0"/>
              <a:t>коллектив</a:t>
            </a:r>
            <a:r>
              <a:rPr lang="ru-RU" sz="2800" dirty="0" smtClean="0"/>
              <a:t>, детей и родителей.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691391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DSCN41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280920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285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1\Desktop\P50810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8100392" cy="625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930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P51741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3724"/>
            <a:ext cx="835292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982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P81804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776864" cy="630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268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P50710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8025"/>
            <a:ext cx="7992888" cy="686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881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P11815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24" y="260648"/>
            <a:ext cx="7992888" cy="626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9889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\Desktop\P22008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992888" cy="649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118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1\Desktop\P22801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32656"/>
            <a:ext cx="7884369" cy="616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4213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\Desktop\P41217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280921" cy="624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2003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1\Desktop\P41217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8100392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758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1\Desktop\P30416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42493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106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1\Desktop\P30416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0740"/>
            <a:ext cx="7884368" cy="638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390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1\Desktop\P81011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770485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97076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92</TotalTime>
  <Words>292</Words>
  <Application>Microsoft Office PowerPoint</Application>
  <PresentationFormat>Экран (4:3)</PresentationFormat>
  <Paragraphs>18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Воздушный поток</vt:lpstr>
      <vt:lpstr>Праздники в детском саду</vt:lpstr>
      <vt:lpstr>Презентация PowerPoint</vt:lpstr>
      <vt:lpstr>Яркое лето</vt:lpstr>
      <vt:lpstr>Соберем весь урожай</vt:lpstr>
      <vt:lpstr>Презентация PowerPoint</vt:lpstr>
      <vt:lpstr>Самые чудесные яблочки у нас</vt:lpstr>
      <vt:lpstr>!</vt:lpstr>
      <vt:lpstr>Презентация PowerPoint</vt:lpstr>
      <vt:lpstr>Край казачий-дом родной!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Праздники в детском саду</dc:title>
  <dc:creator>1</dc:creator>
  <cp:lastModifiedBy>1</cp:lastModifiedBy>
  <cp:revision>20</cp:revision>
  <dcterms:created xsi:type="dcterms:W3CDTF">2016-12-24T11:55:48Z</dcterms:created>
  <dcterms:modified xsi:type="dcterms:W3CDTF">2017-01-06T18:25:00Z</dcterms:modified>
</cp:coreProperties>
</file>