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scrapportal.ru/_img/info/68-1922.jpeg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scrapportal.ru/_img/info/tn/500/68-1922.jpeg">
            <a:hlinkClick r:id="rId2" tooltip="&quot;Обложка альбома&quot;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164" y="-199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051720" y="889845"/>
            <a:ext cx="48062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solidFill>
                  <a:srgbClr val="FF0000"/>
                </a:solidFill>
              </a:rPr>
              <a:t>Памяти наших дедов, отцов и старших братьев,</a:t>
            </a:r>
            <a:endParaRPr lang="ru-RU" sz="2800" dirty="0">
              <a:solidFill>
                <a:srgbClr val="FF0000"/>
              </a:solidFill>
            </a:endParaRPr>
          </a:p>
          <a:p>
            <a:pPr lvl="0"/>
            <a:r>
              <a:rPr lang="ru-RU" sz="2800" b="1" dirty="0">
                <a:solidFill>
                  <a:srgbClr val="FF0000"/>
                </a:solidFill>
              </a:rPr>
              <a:t>памяти солдат и офицеров Красной Армии, павших на фронтах, </a:t>
            </a:r>
            <a:endParaRPr lang="ru-RU" sz="2800" dirty="0">
              <a:solidFill>
                <a:srgbClr val="FF0000"/>
              </a:solidFill>
            </a:endParaRPr>
          </a:p>
          <a:p>
            <a:pPr lvl="0"/>
            <a:r>
              <a:rPr lang="ru-RU" sz="2800" b="1" dirty="0">
                <a:solidFill>
                  <a:srgbClr val="FF0000"/>
                </a:solidFill>
              </a:rPr>
              <a:t>памяти тем, кто ковал Победу в тылу врага наш душевный разговор</a:t>
            </a:r>
            <a:endParaRPr lang="ru-RU" sz="2800" dirty="0">
              <a:solidFill>
                <a:srgbClr val="FF0000"/>
              </a:solidFill>
            </a:endParaRPr>
          </a:p>
          <a:p>
            <a:pPr lvl="0"/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  <a:p>
            <a:pPr lvl="0"/>
            <a:r>
              <a:rPr lang="ru-RU" b="1" dirty="0">
                <a:solidFill>
                  <a:srgbClr val="FF0000"/>
                </a:solidFill>
              </a:rPr>
              <a:t>                      </a:t>
            </a:r>
            <a:endParaRPr 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G:\военные песни\День Победы-19\фото войны\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G:\военные песни\День Победы-19\фото войны\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48755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G:\военные песни\День Победы-19\фото войны\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G:\военные песни\День Победы-19\фото войны\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G:\военные песни\День Победы-19\фото войны\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G:\военные песни\День Победы-19\фото войны\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G:\военные песни\День Победы-19\фото войны\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G:\военные песни\День Победы-19\фото войны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G:\военные песни\День Победы-19\фото войны\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G:\военные песни\День Победы-19\фото войны\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G:\военные песни\День Победы-19\фото войны\1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G:\военные песни\День Победы-19\фото войны\74-2214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военные песни\День Победы-19\фото войны\14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57356" y="4500570"/>
            <a:ext cx="5686425" cy="2071677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285852" y="357166"/>
            <a:ext cx="6143668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Сегодня будет день воспоминаний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 сердце тесно от высоких слов.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Сегодня будет день напоминаний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подвиге и доблести отцов.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Спасибо вам за все, отцы и деды!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Тем, кто врага штыком и пулей брал!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тем, кто, приближая День Победы,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Неделями цеха не покидал.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Спасибо женщинам, трудившимся на нивах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Осиротевших сел и деревень.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Спасибо Вам за праздник наш счастливый,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этот трудный и прекрасный день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!</a:t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C0017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13</Words>
  <Application>Microsoft Office PowerPoint</Application>
  <PresentationFormat>Экран (4:3)</PresentationFormat>
  <Paragraphs>18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</dc:creator>
  <cp:lastModifiedBy>Валентина</cp:lastModifiedBy>
  <cp:revision>13</cp:revision>
  <dcterms:created xsi:type="dcterms:W3CDTF">2019-04-22T16:51:06Z</dcterms:created>
  <dcterms:modified xsi:type="dcterms:W3CDTF">2019-04-23T18:47:51Z</dcterms:modified>
</cp:coreProperties>
</file>