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1" autoAdjust="0"/>
    <p:restoredTop sz="94714" autoAdjust="0"/>
  </p:normalViewPr>
  <p:slideViewPr>
    <p:cSldViewPr>
      <p:cViewPr varScale="1">
        <p:scale>
          <a:sx n="88" d="100"/>
          <a:sy n="88" d="100"/>
        </p:scale>
        <p:origin x="-146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C09ED-1A66-486C-86EB-5944032B5A2E}" type="datetimeFigureOut">
              <a:rPr lang="ru-RU" smtClean="0"/>
              <a:t>13.11.2016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FFC1F-A721-4362-BB85-16706A6D93E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C09ED-1A66-486C-86EB-5944032B5A2E}" type="datetimeFigureOut">
              <a:rPr lang="ru-RU" smtClean="0"/>
              <a:t>13.11.2016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FFC1F-A721-4362-BB85-16706A6D93E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C09ED-1A66-486C-86EB-5944032B5A2E}" type="datetimeFigureOut">
              <a:rPr lang="ru-RU" smtClean="0"/>
              <a:t>13.11.2016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FFC1F-A721-4362-BB85-16706A6D93E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C09ED-1A66-486C-86EB-5944032B5A2E}" type="datetimeFigureOut">
              <a:rPr lang="ru-RU" smtClean="0"/>
              <a:t>13.11.2016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FFC1F-A721-4362-BB85-16706A6D93E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C09ED-1A66-486C-86EB-5944032B5A2E}" type="datetimeFigureOut">
              <a:rPr lang="ru-RU" smtClean="0"/>
              <a:t>13.11.2016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FFC1F-A721-4362-BB85-16706A6D93E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C09ED-1A66-486C-86EB-5944032B5A2E}" type="datetimeFigureOut">
              <a:rPr lang="ru-RU" smtClean="0"/>
              <a:t>13.11.2016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FFC1F-A721-4362-BB85-16706A6D93E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C09ED-1A66-486C-86EB-5944032B5A2E}" type="datetimeFigureOut">
              <a:rPr lang="ru-RU" smtClean="0"/>
              <a:t>13.11.2016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FFC1F-A721-4362-BB85-16706A6D93E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C09ED-1A66-486C-86EB-5944032B5A2E}" type="datetimeFigureOut">
              <a:rPr lang="ru-RU" smtClean="0"/>
              <a:t>13.11.2016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FFC1F-A721-4362-BB85-16706A6D93E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C09ED-1A66-486C-86EB-5944032B5A2E}" type="datetimeFigureOut">
              <a:rPr lang="ru-RU" smtClean="0"/>
              <a:t>13.11.2016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FFC1F-A721-4362-BB85-16706A6D93E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C09ED-1A66-486C-86EB-5944032B5A2E}" type="datetimeFigureOut">
              <a:rPr lang="ru-RU" smtClean="0"/>
              <a:t>13.11.2016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FFC1F-A721-4362-BB85-16706A6D93E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C09ED-1A66-486C-86EB-5944032B5A2E}" type="datetimeFigureOut">
              <a:rPr lang="ru-RU" smtClean="0"/>
              <a:t>13.11.2016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FFC1F-A721-4362-BB85-16706A6D93E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C09ED-1A66-486C-86EB-5944032B5A2E}" type="datetimeFigureOut">
              <a:rPr lang="ru-RU" smtClean="0"/>
              <a:t>13.11.2016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5FFC1F-A721-4362-BB85-16706A6D93E6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9" name="Picture 5" descr="C:\Users\Jurik\Desktop\зайка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00562" y="357166"/>
            <a:ext cx="4487026" cy="6159543"/>
          </a:xfrm>
          <a:prstGeom prst="rect">
            <a:avLst/>
          </a:prstGeom>
          <a:noFill/>
        </p:spPr>
      </p:pic>
      <p:pic>
        <p:nvPicPr>
          <p:cNvPr id="11271" name="Picture 7" descr="http://www.playcast.ru/uploads/2015/08/08/14614769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571480"/>
            <a:ext cx="4214825" cy="5619769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parnasse.ru/upload/comments/a9fc7c8332c927d839cd90891d679c03.jpg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86050" y="0"/>
            <a:ext cx="4714908" cy="628654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s53.radikal.ru/i140/1108/63/d147e2f2ab48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go4.imgsmail.ru/imgpreview?key=4dcd67a7bccedf28&amp;mb=imgdb_preview_58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borilla.ru/obs/40/zhik_ezhik_priroda_osen_listya_1920x108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42984"/>
            <a:ext cx="9144019" cy="57150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detskiychas.ru/wp-content/uploads/2013/05/belka_pushki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12192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festival.1september.ru/articles/631067/img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579"/>
            <a:ext cx="9144000" cy="685342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www.portaldetstva.ru/upload/iblock/a99/b9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4023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img1.liveinternet.ru/images/attach/c/2/68/86/68086639_dikiezhivotnie50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-214338"/>
            <a:ext cx="6429420" cy="73238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Летом заяц серый, а зимой - белый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www.nexplorer.ru/load/Image/1113/medved_6_6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287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plotka.ru/wp-content/uploads/2015/11/berlog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57175"/>
            <a:ext cx="9144000" cy="71151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michutka.3dn.ru/94/1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643230"/>
            <a:ext cx="9144000" cy="97536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go2.imgsmail.ru/imgpreview?key=4a154a5bf1131a37&amp;mb=imgdb_preview_204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05164" y="73333"/>
            <a:ext cx="4667298" cy="3784295"/>
          </a:xfrm>
          <a:prstGeom prst="rect">
            <a:avLst/>
          </a:prstGeom>
          <a:noFill/>
        </p:spPr>
      </p:pic>
      <p:pic>
        <p:nvPicPr>
          <p:cNvPr id="27652" name="Picture 4" descr="http://go4.imgsmail.ru/imgpreview?key=ca08128b8dcdd03&amp;mb=imgdb_preview_180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15074" y="4395262"/>
            <a:ext cx="2638428" cy="1967448"/>
          </a:xfrm>
          <a:prstGeom prst="rect">
            <a:avLst/>
          </a:prstGeom>
          <a:noFill/>
        </p:spPr>
      </p:pic>
      <p:pic>
        <p:nvPicPr>
          <p:cNvPr id="27654" name="Picture 6" descr="http://mamaschool.ru/wp-content/uploads/2013/08/zagadki-pro-volk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4286256"/>
            <a:ext cx="2857500" cy="1905000"/>
          </a:xfrm>
          <a:prstGeom prst="rect">
            <a:avLst/>
          </a:prstGeom>
          <a:noFill/>
        </p:spPr>
      </p:pic>
      <p:pic>
        <p:nvPicPr>
          <p:cNvPr id="27656" name="Picture 8" descr="http://go2.imgsmail.ru/imgpreview?key=313539c34954f2f9&amp;mb=imgdb_preview_133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58449" y="4286256"/>
            <a:ext cx="2880409" cy="2147891"/>
          </a:xfrm>
          <a:prstGeom prst="rect">
            <a:avLst/>
          </a:prstGeom>
          <a:noFill/>
        </p:spPr>
      </p:pic>
      <p:pic>
        <p:nvPicPr>
          <p:cNvPr id="27658" name="Picture 10" descr="http://skachat-kartinki.ru/img/picture/Nov/25/84b2a3632caa65e013b0ee2fb5d5ce7e/mini_1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71472" y="428604"/>
            <a:ext cx="2923974" cy="3143272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0</Words>
  <Application>Microsoft Office PowerPoint</Application>
  <PresentationFormat>Экран (4:3)</PresentationFormat>
  <Paragraphs>0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Jurik</dc:creator>
  <cp:lastModifiedBy>Jurik</cp:lastModifiedBy>
  <cp:revision>5</cp:revision>
  <dcterms:created xsi:type="dcterms:W3CDTF">2016-11-13T15:54:40Z</dcterms:created>
  <dcterms:modified xsi:type="dcterms:W3CDTF">2016-11-13T16:37:06Z</dcterms:modified>
</cp:coreProperties>
</file>