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48BE02-B4E2-43B8-A0B3-3DBF338E9218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23387-1426-4688-AD9A-F44F33962A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8499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23387-1426-4688-AD9A-F44F33962A8C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028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E023387-1426-4688-AD9A-F44F33962A8C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283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4.gif"/><Relationship Id="rId5" Type="http://schemas.openxmlformats.org/officeDocument/2006/relationships/image" Target="../media/image13.gif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26168" y="2204864"/>
            <a:ext cx="684623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ФОТООТЧЕТ О ПРОВЕДЕНИИ МЕРОПРИЯТИЙ, ПРИУРОЧЕННЫХ КО </a:t>
            </a:r>
          </a:p>
          <a:p>
            <a:pPr algn="ctr"/>
            <a:r>
              <a:rPr lang="ru-RU" sz="3200" b="1" i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ДНЮ МАТЕРИ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411760" y="836712"/>
            <a:ext cx="4464496" cy="9361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№ 27 </a:t>
            </a:r>
            <a:r>
              <a:rPr lang="ru-RU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ст.Темиргоевская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( МБДОУ №27)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19872" y="6453336"/>
            <a:ext cx="2376264" cy="40466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2016 год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20272" y="5589240"/>
            <a:ext cx="2123728" cy="8640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Воспитатель:</a:t>
            </a:r>
          </a:p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Макаренко Т.А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4353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04664"/>
            <a:ext cx="6516216" cy="488716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Прямоугольник 2"/>
          <p:cNvSpPr/>
          <p:nvPr/>
        </p:nvSpPr>
        <p:spPr>
          <a:xfrm>
            <a:off x="467544" y="5445224"/>
            <a:ext cx="8352928" cy="12961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СТРАНЕ СЕГОДНЯ ПРАЗДНИК МАТЕРЕЙ,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 В ДЕТСКОМ САДИКЕ У НАС, КОНЕЧНО, ТОЖЕ!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ПОЗДРАВИТЬ, МАМЫ, ВАС СПЕШИМ СКОРЕЙ,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БЕЗ ВАШЕЙ ТЕПЛОТЫ МАЛЫШ НЕ МОЖЕТ!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96019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27164"/>
            <a:ext cx="6084168" cy="45631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Прямоугольник 2"/>
          <p:cNvSpPr/>
          <p:nvPr/>
        </p:nvSpPr>
        <p:spPr>
          <a:xfrm>
            <a:off x="1547664" y="5445224"/>
            <a:ext cx="7020272" cy="122413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МАМА- СОЛНЫШКО МОЁ!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Я- ПОДСОЛНУШЕК ЕЁ!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ХОРОШО СЧАСТЛИВЫМ БЫТЬ-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СВОЮ МАМОЧКУ ЛЮБИТЬ!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83627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409" y="404664"/>
            <a:ext cx="6300192" cy="472514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Прямоугольник 2"/>
          <p:cNvSpPr/>
          <p:nvPr/>
        </p:nvSpPr>
        <p:spPr>
          <a:xfrm>
            <a:off x="827584" y="5229200"/>
            <a:ext cx="7992888" cy="1440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ГОВОРЯТ, У МАМЫ РУКИ НЕПРОСТЫЕ, </a:t>
            </a:r>
          </a:p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ГОВОРЯТ, У МАМЫ РУКИ ЗОЛОТЫЕ!</a:t>
            </a:r>
          </a:p>
        </p:txBody>
      </p:sp>
      <p:pic>
        <p:nvPicPr>
          <p:cNvPr id="1025" name="Picture 1" descr="http://www.supertosty.ru/images/stihi_ven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803525"/>
            <a:ext cx="142875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457200" y="28035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cs typeface="Arial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086761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5168" y="548680"/>
            <a:ext cx="5869160" cy="44018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Прямоугольник 2"/>
          <p:cNvSpPr/>
          <p:nvPr/>
        </p:nvSpPr>
        <p:spPr>
          <a:xfrm>
            <a:off x="683568" y="4950550"/>
            <a:ext cx="8208912" cy="17908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ЛЮБОЙ СЕМЬЕ НА СВЕТЕ</a:t>
            </a:r>
            <a:b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ЕСТЬ ВЗРОСЛЫЕ И ДЕТИ:</a:t>
            </a:r>
            <a:b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 ЛЮДЕЙ – РЕБЯТА,</a:t>
            </a:r>
            <a:b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У ЗВЕРЕЙ — ЗВЕРЯТА</a:t>
            </a:r>
            <a:r>
              <a:rPr lang="ru-RU" sz="2000" dirty="0" smtClean="0">
                <a:solidFill>
                  <a:schemeClr val="tx1"/>
                </a:solidFill>
              </a:rPr>
              <a:t>!</a:t>
            </a:r>
            <a:endParaRPr lang="ru-RU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4163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676" y="476672"/>
            <a:ext cx="6144682" cy="460851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3" name="Прямоугольник 2"/>
          <p:cNvSpPr/>
          <p:nvPr/>
        </p:nvSpPr>
        <p:spPr>
          <a:xfrm>
            <a:off x="755576" y="5085184"/>
            <a:ext cx="7992888" cy="17728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КАЖДЫЙ ПО- СВОЕМУ МАМУ ПОЗДРАВИТ,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СЛУШАЙТЕ, СЛУШАЙТЕ КАК: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МУ-У – ТЕЛЯТА, ПИ-И- МЫШАТА, 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 УТЯТА ВОТ ТАК: КРЯ-КРЯ!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8783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44" y="110774"/>
            <a:ext cx="4620228" cy="29581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74384"/>
            <a:ext cx="3592049" cy="240068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Прямоугольник 4"/>
          <p:cNvSpPr/>
          <p:nvPr/>
        </p:nvSpPr>
        <p:spPr>
          <a:xfrm>
            <a:off x="4716016" y="3933056"/>
            <a:ext cx="3960440" cy="25922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МАМЫ РАЗНЫЕ НУЖНЫ.</a:t>
            </a:r>
          </a:p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МАМЫ ВСЯКИЕ ВАЖНЫ.</a:t>
            </a:r>
            <a:endParaRPr lang="ru-RU" sz="20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940" y="110774"/>
            <a:ext cx="5328592" cy="281417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212976"/>
            <a:ext cx="2512202" cy="298833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74384"/>
            <a:ext cx="3755007" cy="349604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2908" y="3573016"/>
            <a:ext cx="5344988" cy="328498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3756" y="3663026"/>
            <a:ext cx="4176464" cy="2718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654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268760"/>
            <a:ext cx="6010134" cy="4092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-459432"/>
            <a:ext cx="2857500" cy="28575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8560" y="4000500"/>
            <a:ext cx="2857500" cy="28575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0528" y="-675456"/>
            <a:ext cx="2857500" cy="28575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3409884"/>
            <a:ext cx="2857500" cy="2857500"/>
          </a:xfrm>
          <a:prstGeom prst="rect">
            <a:avLst/>
          </a:prstGeom>
        </p:spPr>
      </p:pic>
      <p:pic>
        <p:nvPicPr>
          <p:cNvPr id="3" name="CHeshegurova_indigo_-_mama_pripev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6245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8350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133</Words>
  <Application>Microsoft Office PowerPoint</Application>
  <PresentationFormat>Экран (4:3)</PresentationFormat>
  <Paragraphs>27</Paragraphs>
  <Slides>8</Slides>
  <Notes>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11</cp:revision>
  <dcterms:created xsi:type="dcterms:W3CDTF">2016-11-27T07:33:35Z</dcterms:created>
  <dcterms:modified xsi:type="dcterms:W3CDTF">2016-11-27T09:49:14Z</dcterms:modified>
</cp:coreProperties>
</file>