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3"/>
  </p:notesMasterIdLst>
  <p:sldIdLst>
    <p:sldId id="280" r:id="rId2"/>
    <p:sldId id="27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434" autoAdjust="0"/>
    <p:restoredTop sz="94660"/>
  </p:normalViewPr>
  <p:slideViewPr>
    <p:cSldViewPr>
      <p:cViewPr varScale="1">
        <p:scale>
          <a:sx n="97" d="100"/>
          <a:sy n="97" d="100"/>
        </p:scale>
        <p:origin x="-114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D91F7A-342C-4A09-B9A1-B7E38133684B}" type="datetimeFigureOut">
              <a:rPr lang="ru-RU" smtClean="0"/>
              <a:pPr/>
              <a:t>13.09.2015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52C60-3670-49A7-A835-14996913D57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152C60-3670-49A7-A835-14996913D57D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0E5F-C71D-4F2B-BF46-6E0AFC759C38}" type="datetimeFigureOut">
              <a:rPr lang="ru-RU" smtClean="0"/>
              <a:pPr/>
              <a:t>13.09.2015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7216-DFDF-4E3B-A0E7-7B8CB520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0E5F-C71D-4F2B-BF46-6E0AFC759C38}" type="datetimeFigureOut">
              <a:rPr lang="ru-RU" smtClean="0"/>
              <a:pPr/>
              <a:t>13.09.2015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7216-DFDF-4E3B-A0E7-7B8CB520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0E5F-C71D-4F2B-BF46-6E0AFC759C38}" type="datetimeFigureOut">
              <a:rPr lang="ru-RU" smtClean="0"/>
              <a:pPr/>
              <a:t>13.09.2015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7216-DFDF-4E3B-A0E7-7B8CB520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0E5F-C71D-4F2B-BF46-6E0AFC759C38}" type="datetimeFigureOut">
              <a:rPr lang="ru-RU" smtClean="0"/>
              <a:pPr/>
              <a:t>13.09.2015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7216-DFDF-4E3B-A0E7-7B8CB520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0E5F-C71D-4F2B-BF46-6E0AFC759C38}" type="datetimeFigureOut">
              <a:rPr lang="ru-RU" smtClean="0"/>
              <a:pPr/>
              <a:t>13.09.2015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7216-DFDF-4E3B-A0E7-7B8CB520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0E5F-C71D-4F2B-BF46-6E0AFC759C38}" type="datetimeFigureOut">
              <a:rPr lang="ru-RU" smtClean="0"/>
              <a:pPr/>
              <a:t>13.09.2015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7216-DFDF-4E3B-A0E7-7B8CB520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0E5F-C71D-4F2B-BF46-6E0AFC759C38}" type="datetimeFigureOut">
              <a:rPr lang="ru-RU" smtClean="0"/>
              <a:pPr/>
              <a:t>13.09.2015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7216-DFDF-4E3B-A0E7-7B8CB520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0E5F-C71D-4F2B-BF46-6E0AFC759C38}" type="datetimeFigureOut">
              <a:rPr lang="ru-RU" smtClean="0"/>
              <a:pPr/>
              <a:t>13.09.2015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7216-DFDF-4E3B-A0E7-7B8CB520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0E5F-C71D-4F2B-BF46-6E0AFC759C38}" type="datetimeFigureOut">
              <a:rPr lang="ru-RU" smtClean="0"/>
              <a:pPr/>
              <a:t>13.09.2015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51F7216-DFDF-4E3B-A0E7-7B8CB520223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0E5F-C71D-4F2B-BF46-6E0AFC759C38}" type="datetimeFigureOut">
              <a:rPr lang="ru-RU" smtClean="0"/>
              <a:pPr/>
              <a:t>13.09.2015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7216-DFDF-4E3B-A0E7-7B8CB520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0E5F-C71D-4F2B-BF46-6E0AFC759C38}" type="datetimeFigureOut">
              <a:rPr lang="ru-RU" smtClean="0"/>
              <a:pPr/>
              <a:t>13.09.2015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7216-DFDF-4E3B-A0E7-7B8CB520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1000E5F-C71D-4F2B-BF46-6E0AFC759C38}" type="datetimeFigureOut">
              <a:rPr lang="ru-RU" smtClean="0"/>
              <a:pPr/>
              <a:t>13.09.2015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51F7216-DFDF-4E3B-A0E7-7B8CB520223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Летне-оздоровительные мероприятия.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3140968"/>
            <a:ext cx="7854696" cy="1752600"/>
          </a:xfrm>
        </p:spPr>
        <p:txBody>
          <a:bodyPr/>
          <a:lstStyle/>
          <a:p>
            <a:r>
              <a:rPr lang="ru-RU" dirty="0" smtClean="0"/>
              <a:t>Воспитатель первой младшей группы </a:t>
            </a:r>
            <a:r>
              <a:rPr lang="ru-RU" dirty="0" err="1" smtClean="0"/>
              <a:t>Головешкина</a:t>
            </a:r>
            <a:r>
              <a:rPr lang="ru-RU" dirty="0" smtClean="0"/>
              <a:t> Вера Викторовна.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Здравствуй лето!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468880"/>
            <a:ext cx="8229600" cy="4389120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590675" y="1009650"/>
          <a:ext cx="5961063" cy="4840288"/>
        </p:xfrm>
        <a:graphic>
          <a:graphicData uri="http://schemas.openxmlformats.org/presentationml/2006/ole">
            <p:oleObj spid="_x0000_s15362" name="Document" r:id="rId3" imgW="5961194" imgH="4839626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Отчет о </a:t>
            </a:r>
            <a:r>
              <a:rPr lang="ru-RU" dirty="0" err="1" smtClean="0"/>
              <a:t>летне</a:t>
            </a:r>
            <a:r>
              <a:rPr lang="ru-RU" dirty="0" smtClean="0"/>
              <a:t>- оздоровительных мероприятий.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Цель: Создание в ДОУ максимально </a:t>
            </a:r>
            <a:r>
              <a:rPr lang="ru-RU" dirty="0" err="1" smtClean="0"/>
              <a:t>эфективных</a:t>
            </a:r>
            <a:r>
              <a:rPr lang="ru-RU" dirty="0" smtClean="0"/>
              <a:t> условий для организации оздоровительной работы и развития </a:t>
            </a:r>
            <a:r>
              <a:rPr lang="ru-RU" dirty="0" err="1" smtClean="0"/>
              <a:t>позновательного</a:t>
            </a:r>
            <a:r>
              <a:rPr lang="ru-RU" dirty="0" smtClean="0"/>
              <a:t> интереса ребенка.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Задачи.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Обеспечение охраны и укрепления здоровья каждого ребенка, закаливания, и развития его организма, двигательной активности. </a:t>
            </a:r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Отчет о проведенных мероприятиях.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ru-RU" b="1" dirty="0" smtClean="0"/>
              <a:t>. . Отчёт по летней оздоровительной работе в 1 младшей группе</a:t>
            </a:r>
            <a:endParaRPr lang="ru-RU" dirty="0" smtClean="0"/>
          </a:p>
          <a:p>
            <a:r>
              <a:rPr lang="ru-RU" b="1" dirty="0" smtClean="0"/>
              <a:t>Отчёт </a:t>
            </a:r>
            <a:endParaRPr lang="ru-RU" dirty="0" smtClean="0"/>
          </a:p>
          <a:p>
            <a:r>
              <a:rPr lang="ru-RU" b="1" dirty="0" smtClean="0"/>
              <a:t>по летней оздоровительной работе </a:t>
            </a:r>
            <a:endParaRPr lang="ru-RU" dirty="0" smtClean="0"/>
          </a:p>
          <a:p>
            <a:r>
              <a:rPr lang="ru-RU" b="1" dirty="0" smtClean="0"/>
              <a:t>в 1 младшей группе МАДОУ№ 24Воспитатели: </a:t>
            </a:r>
            <a:r>
              <a:rPr lang="ru-RU" b="1" dirty="0" err="1" smtClean="0"/>
              <a:t>Головешкина</a:t>
            </a:r>
            <a:r>
              <a:rPr lang="ru-RU" b="1" dirty="0" smtClean="0"/>
              <a:t> Вера Викторовна. Летний сезон справедливо считается благоприятным периодом для оздоровления дошкольников. Можно больше находиться на воздухе, играть, закаляться, в полной мере насладиться его дарами: свежим воздухом, солнечными лучами и теплой нежной водой .Лето- благоприятная пора для сохранения и укрепления здоровья детей, создание условий для их полноценного , всестороннего, психического и физического развития. Растущий и развивающийся организм ребенка очень чувствителен к воздействию различных факторов </a:t>
            </a:r>
            <a:r>
              <a:rPr lang="ru-RU" b="1" dirty="0" err="1" smtClean="0"/>
              <a:t>окружаюшей</a:t>
            </a:r>
            <a:r>
              <a:rPr lang="ru-RU" b="1" dirty="0" smtClean="0"/>
              <a:t> среды. :Задачи:</a:t>
            </a:r>
            <a:endParaRPr lang="ru-RU" dirty="0" smtClean="0"/>
          </a:p>
          <a:p>
            <a:r>
              <a:rPr lang="ru-RU" b="1" dirty="0" smtClean="0"/>
              <a:t>- Осуществлять закаливающие процедуры с использованием естественных факторов: воздуха, солнца и воды. Создание в ДОУ максимально эффективных условий для организации оздоровительной работы и развития </a:t>
            </a:r>
            <a:r>
              <a:rPr lang="ru-RU" b="1" dirty="0" err="1" smtClean="0"/>
              <a:t>позновательного</a:t>
            </a:r>
            <a:r>
              <a:rPr lang="ru-RU" b="1" dirty="0" smtClean="0"/>
              <a:t> интереса ребенка.        </a:t>
            </a:r>
            <a:endParaRPr lang="ru-RU" dirty="0" smtClean="0"/>
          </a:p>
          <a:p>
            <a:r>
              <a:rPr lang="ru-RU" b="1" dirty="0" smtClean="0"/>
              <a:t>- Укреплять и </a:t>
            </a:r>
            <a:r>
              <a:rPr lang="ru-RU" b="1" dirty="0" err="1" smtClean="0"/>
              <a:t>созранять</a:t>
            </a:r>
            <a:r>
              <a:rPr lang="ru-RU" b="1" dirty="0" smtClean="0"/>
              <a:t> здоровье детей. </a:t>
            </a:r>
            <a:endParaRPr lang="ru-RU" dirty="0" smtClean="0"/>
          </a:p>
          <a:p>
            <a:r>
              <a:rPr lang="ru-RU" b="1" dirty="0" smtClean="0"/>
              <a:t>Приоритетные направлениями работы на летний период:</a:t>
            </a:r>
            <a:endParaRPr lang="ru-RU" dirty="0" smtClean="0"/>
          </a:p>
          <a:p>
            <a:r>
              <a:rPr lang="ru-RU" b="1" dirty="0" smtClean="0"/>
              <a:t>- </a:t>
            </a:r>
            <a:r>
              <a:rPr lang="ru-RU" b="1" dirty="0" err="1" smtClean="0"/>
              <a:t>физкультурно</a:t>
            </a:r>
            <a:r>
              <a:rPr lang="ru-RU" b="1" dirty="0" smtClean="0"/>
              <a:t>- оздоровительная работа;</a:t>
            </a:r>
            <a:endParaRPr lang="ru-RU" dirty="0" smtClean="0"/>
          </a:p>
          <a:p>
            <a:r>
              <a:rPr lang="ru-RU" b="1" dirty="0" smtClean="0"/>
              <a:t>- культурно- </a:t>
            </a:r>
            <a:r>
              <a:rPr lang="ru-RU" b="1" dirty="0" err="1" smtClean="0"/>
              <a:t>досуговая</a:t>
            </a:r>
            <a:r>
              <a:rPr lang="ru-RU" b="1" dirty="0" smtClean="0"/>
              <a:t> деятельность. </a:t>
            </a:r>
            <a:endParaRPr lang="ru-RU" dirty="0" smtClean="0"/>
          </a:p>
          <a:p>
            <a:r>
              <a:rPr lang="ru-RU" b="1" dirty="0" smtClean="0"/>
              <a:t>Прием детей проводился ранним утром на участке. Организовывая подвижные, дидактические, спортивные игры, были созданы условия, обеспечивающие охрану жизни и укреплению здоровья детей. </a:t>
            </a:r>
            <a:endParaRPr lang="ru-RU" dirty="0" smtClean="0"/>
          </a:p>
          <a:p>
            <a:r>
              <a:rPr lang="ru-RU" b="1" dirty="0" smtClean="0"/>
              <a:t>В группе был разработан режим дня, согласно летнему периоду: утренний приём и гимнастика на воздухе, прогулки, закаливающие мероприятия: солнечные ванны, нахождение детей без одежды, обливание ног перед сном, обливание рук до локтя, увеличение времени сна, витаминизация и калорийность питания, физкультурные мероприятия, соблюдался питьевой режим, каждый день обрабатывался песок в песочницах, При организации закаливания, питания, двигательного режима воспитатели учитывали индивидуальные особенности каждого ребёнка. Перед проведением </a:t>
            </a:r>
            <a:r>
              <a:rPr lang="ru-RU" b="1" dirty="0" err="1" smtClean="0"/>
              <a:t>летнее-оздоровительных</a:t>
            </a:r>
            <a:r>
              <a:rPr lang="ru-RU" b="1" dirty="0" smtClean="0"/>
              <a:t> мероприятий на участке был проведен ремонт оборудования  . Участок был оформлен по Сказке Колобок.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Работа с родителями.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b="1" dirty="0" smtClean="0"/>
              <a:t>С помощью родителей приобрели игрушки для игр в песке, пособия для </a:t>
            </a:r>
            <a:r>
              <a:rPr lang="ru-RU" b="1" dirty="0" err="1" smtClean="0"/>
              <a:t>занятий.Выражаем</a:t>
            </a:r>
            <a:r>
              <a:rPr lang="ru-RU" b="1" dirty="0" smtClean="0"/>
              <a:t> благодарность Карташовой </a:t>
            </a:r>
            <a:r>
              <a:rPr lang="ru-RU" b="1" dirty="0" err="1" smtClean="0"/>
              <a:t>ОльгеВикторовне</a:t>
            </a:r>
            <a:r>
              <a:rPr lang="ru-RU" b="1" dirty="0" smtClean="0"/>
              <a:t>, Прокловой Надежде Ивановне за активное </a:t>
            </a:r>
            <a:r>
              <a:rPr lang="ru-RU" b="1" dirty="0" err="1" smtClean="0"/>
              <a:t>участиев</a:t>
            </a:r>
            <a:r>
              <a:rPr lang="ru-RU" b="1" dirty="0" smtClean="0"/>
              <a:t> подготовке к летним </a:t>
            </a:r>
            <a:r>
              <a:rPr lang="ru-RU" b="1" dirty="0" err="1" smtClean="0"/>
              <a:t>мероприятмям</a:t>
            </a:r>
            <a:r>
              <a:rPr lang="ru-RU" b="1" dirty="0" smtClean="0"/>
              <a:t>. Много времени отводилось чтению художественной литературы: сказки, загадки, разучивание стихов. </a:t>
            </a:r>
            <a:endParaRPr lang="ru-RU" dirty="0" smtClean="0"/>
          </a:p>
          <a:p>
            <a:r>
              <a:rPr lang="ru-RU" b="1" dirty="0" smtClean="0"/>
              <a:t>Для родителей были подготовлены консультации: «Как уберечь ребёнка от теплового и солнечного удара», «Осторожно, ядовитые растения», «Кишечная инфекция», «О путешествии с детьми». «Здоровый образ жизни в вашей семье». Организована фотовыставка: «Прощай, лето».</a:t>
            </a:r>
            <a:endParaRPr lang="ru-RU" dirty="0" smtClean="0"/>
          </a:p>
          <a:p>
            <a:r>
              <a:rPr lang="ru-RU" b="1" dirty="0" smtClean="0"/>
              <a:t>В летний период проводились праздники и развлечения «Путешествие в страну сказок», посвящённое празднику дню защиты детей. Отпраздновали день рождения летних именинников, коллективно рисовали мелками на асфальте. Строили постройки из песка и </a:t>
            </a:r>
            <a:r>
              <a:rPr lang="ru-RU" b="1" dirty="0" err="1" smtClean="0"/>
              <a:t>конструктораДети</a:t>
            </a:r>
            <a:r>
              <a:rPr lang="ru-RU" b="1" dirty="0" smtClean="0"/>
              <a:t> посмотрели экологическое развлечение «Теремок» по сказке В. Бианки. Проходили различные инсценировки, игры-эстафеты. В ходе развлечения с песком, дети узнали много интересного о свойствах песка. </a:t>
            </a:r>
            <a:endParaRPr lang="ru-RU" dirty="0" smtClean="0"/>
          </a:p>
          <a:p>
            <a:r>
              <a:rPr lang="ru-RU" b="1" dirty="0" smtClean="0"/>
              <a:t>Постоянно проводились наблюдения в природе, где они узнали много интересного о жизни растений, насекомых, птиц. </a:t>
            </a:r>
            <a:endParaRPr lang="ru-RU" dirty="0" smtClean="0"/>
          </a:p>
          <a:p>
            <a:r>
              <a:rPr lang="ru-RU" b="1" dirty="0" smtClean="0"/>
              <a:t>Вместе с родителями посадили цветы посадили цветы на клумбе, ухаживали: поливали, пололи и вырастили красивые цветы. На территории участка вместе с детьми наблюдали за цветами и Родители принимали участие в благоустройстве участка. </a:t>
            </a:r>
            <a:endParaRPr lang="ru-RU" dirty="0" smtClean="0"/>
          </a:p>
          <a:p>
            <a:r>
              <a:rPr lang="ru-RU" b="1" dirty="0" smtClean="0"/>
              <a:t>В летний период проводилась адаптация с детьми раннего возраста .Многие дети раннего возраста, поступая в детский сад, испытывают определенные трудности при адаптации. Проблема возникает из-за того что родители не осознают необходимость целенаправленной и планомерной подготовке ребенка к новым условиям и не обладают для этого достаточными знаниями. Поступая в детский сад происходит 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Трудности при адаптации.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Поступая в детский сад происходит переход из семейной обстановки, малыш попадает в </a:t>
            </a:r>
            <a:r>
              <a:rPr lang="ru-RU" b="1" dirty="0" err="1" smtClean="0"/>
              <a:t>превычную</a:t>
            </a:r>
            <a:r>
              <a:rPr lang="ru-RU" b="1" dirty="0" smtClean="0"/>
              <a:t> среду таящую много </a:t>
            </a:r>
            <a:r>
              <a:rPr lang="ru-RU" b="1" dirty="0" err="1" smtClean="0"/>
              <a:t>неизвестного.И</a:t>
            </a:r>
            <a:r>
              <a:rPr lang="ru-RU" b="1" dirty="0" smtClean="0"/>
              <a:t> здоровый ребенок теряется , впервые попав в другую  обстановку, где нет мамы, где много новых неизвестных детей, ходят чужие </a:t>
            </a:r>
            <a:r>
              <a:rPr lang="ru-RU" b="1" dirty="0" err="1" smtClean="0"/>
              <a:t>взрослые,которых</a:t>
            </a:r>
            <a:r>
              <a:rPr lang="ru-RU" b="1" dirty="0" smtClean="0"/>
              <a:t> нужно слушаться, есть незнакомую пищу, спать в незнакомой кроватке. Чтобы им легче было преодолеть стресс поступления успешно адаптироваться в ДОУ мы проводили просветительскую работу с родителями в форме собрания Адаптация ребенка к детскому саду. Проводили  консультации для родителей «Адаптация ребенка к детскому саду».Индивидуальное сопровождение </a:t>
            </a:r>
            <a:r>
              <a:rPr lang="ru-RU" b="1" dirty="0" err="1" smtClean="0"/>
              <a:t>осуществлялосьпри</a:t>
            </a:r>
            <a:r>
              <a:rPr lang="ru-RU" b="1" dirty="0" smtClean="0"/>
              <a:t>  полной адаптации ребенка к условиям ДОУ. Работа строилась исходя из конкретной ситуации. Использовались элементы телесной терапии ( брали ребенка на руки, обнимали, поглаживали по голове)Рассказывали детям </a:t>
            </a:r>
            <a:r>
              <a:rPr lang="ru-RU" b="1" dirty="0" err="1" smtClean="0"/>
              <a:t>потешки</a:t>
            </a:r>
            <a:r>
              <a:rPr lang="ru-RU" b="1" dirty="0" smtClean="0"/>
              <a:t> .Адаптационный период не закончен.Дети продолжают поступать и наша задача помочь детям преодолеть стресс и успешно адаптироваться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Первый день в детском саду.</a:t>
            </a:r>
            <a:endParaRPr lang="ru-RU" dirty="0"/>
          </a:p>
        </p:txBody>
      </p:sp>
      <p:pic>
        <p:nvPicPr>
          <p:cNvPr id="2050" name="Picture 2" descr="C:\Documents and Settings\user\Рабочий стол\SAM_15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Жду маму.</a:t>
            </a:r>
            <a:endParaRPr lang="ru-RU" dirty="0"/>
          </a:p>
        </p:txBody>
      </p:sp>
      <p:pic>
        <p:nvPicPr>
          <p:cNvPr id="3074" name="Picture 2" descr="C:\Documents and Settings\user\Рабочий стол\SAM_15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Что все это значит –дочка и не плачет.</a:t>
            </a:r>
            <a:endParaRPr lang="ru-RU" dirty="0"/>
          </a:p>
        </p:txBody>
      </p:sp>
      <p:pic>
        <p:nvPicPr>
          <p:cNvPr id="4098" name="Picture 2" descr="C:\Documents and Settings\user\Рабочий стол\SAM_155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Утром вышли на зарядку.</a:t>
            </a:r>
            <a:endParaRPr lang="ru-RU" dirty="0"/>
          </a:p>
        </p:txBody>
      </p:sp>
      <p:pic>
        <p:nvPicPr>
          <p:cNvPr id="5122" name="Picture 2" descr="C:\Documents and Settings\user\Рабочий стол\WP_20150723_0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6235" y="1935163"/>
            <a:ext cx="2471530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Ростом мал да удал мяч от меня ускакал.</a:t>
            </a:r>
            <a:endParaRPr lang="ru-RU" dirty="0"/>
          </a:p>
        </p:txBody>
      </p:sp>
      <p:pic>
        <p:nvPicPr>
          <p:cNvPr id="6146" name="Picture 2" descr="C:\Documents and Settings\user\Рабочий стол\SAM_15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1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Раз, два ,три, четыре, пять собираемся играть.</a:t>
            </a:r>
            <a:endParaRPr lang="ru-RU" dirty="0"/>
          </a:p>
        </p:txBody>
      </p:sp>
      <p:pic>
        <p:nvPicPr>
          <p:cNvPr id="7170" name="Picture 2" descr="C:\Documents and Settings\user\Рабочий стол\SAM_15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Здравствуй неизвестность.</a:t>
            </a:r>
            <a:endParaRPr lang="ru-RU" dirty="0"/>
          </a:p>
        </p:txBody>
      </p:sp>
      <p:pic>
        <p:nvPicPr>
          <p:cNvPr id="8194" name="Picture 2" descr="C:\Documents and Settings\user\Рабочий стол\SAM_155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Печем пирожки для мамы.</a:t>
            </a:r>
            <a:endParaRPr lang="ru-RU" dirty="0"/>
          </a:p>
        </p:txBody>
      </p:sp>
      <p:pic>
        <p:nvPicPr>
          <p:cNvPr id="9218" name="Picture 2" descr="C:\Documents and Settings\user\Рабочий стол\SAM_156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Белые кораблики.</a:t>
            </a:r>
            <a:endParaRPr lang="ru-RU" dirty="0"/>
          </a:p>
        </p:txBody>
      </p:sp>
      <p:pic>
        <p:nvPicPr>
          <p:cNvPr id="10242" name="Picture 2" descr="C:\Documents and Settings\user\Рабочий стол\WP_20150806_0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6235" y="1935163"/>
            <a:ext cx="2471530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Играем в футбол.</a:t>
            </a:r>
            <a:endParaRPr lang="ru-RU" dirty="0"/>
          </a:p>
        </p:txBody>
      </p:sp>
      <p:pic>
        <p:nvPicPr>
          <p:cNvPr id="11266" name="Picture 2" descr="C:\Documents and Settings\user\Рабочий стол\SAM_15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 моей тарелочке рыженькая </a:t>
            </a:r>
            <a:r>
              <a:rPr lang="ru-RU" dirty="0" err="1" smtClean="0"/>
              <a:t>белочка.чтоб</a:t>
            </a:r>
            <a:r>
              <a:rPr lang="ru-RU" dirty="0" smtClean="0"/>
              <a:t> она была видна все съедаю я до дна.</a:t>
            </a:r>
            <a:endParaRPr lang="ru-RU" dirty="0"/>
          </a:p>
        </p:txBody>
      </p:sp>
      <p:pic>
        <p:nvPicPr>
          <p:cNvPr id="12290" name="Picture 2" descr="C:\Documents and Settings\user\Рабочий стол\SAM_15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3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Мы цветочки рвать не будем пусть растут на радость людям красивые голубые все красивые такие.</a:t>
            </a:r>
            <a:endParaRPr lang="ru-RU" dirty="0"/>
          </a:p>
        </p:txBody>
      </p:sp>
      <p:pic>
        <p:nvPicPr>
          <p:cNvPr id="13314" name="Picture 2" descr="C:\Documents and Settings\user\Рабочий стол\SAM_14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хорошо в садике живется!</a:t>
            </a:r>
            <a:endParaRPr lang="ru-RU" dirty="0"/>
          </a:p>
        </p:txBody>
      </p:sp>
      <p:pic>
        <p:nvPicPr>
          <p:cNvPr id="14338" name="Picture 2" descr="C:\Documents and Settings\user\Рабочий стол\SAM_15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внимание.</a:t>
            </a:r>
            <a:endParaRPr lang="ru-RU" dirty="0"/>
          </a:p>
        </p:txBody>
      </p:sp>
      <p:pic>
        <p:nvPicPr>
          <p:cNvPr id="4" name="Содержимое 3" descr="http://www.playcast.ru/uploads/2014/06/01/8790491.gi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395" y="1935163"/>
            <a:ext cx="6193209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124</TotalTime>
  <Words>869</Words>
  <Application>Microsoft Office PowerPoint</Application>
  <PresentationFormat>Экран (4:3)</PresentationFormat>
  <Paragraphs>43</Paragraphs>
  <Slides>21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Поток</vt:lpstr>
      <vt:lpstr>Document</vt:lpstr>
      <vt:lpstr>Летне-оздоровительные мероприятия.</vt:lpstr>
      <vt:lpstr>Здравствуй лето!</vt:lpstr>
      <vt:lpstr>Отчет о летне- оздоровительных мероприятий.</vt:lpstr>
      <vt:lpstr>Задачи.</vt:lpstr>
      <vt:lpstr>Отчет о проведенных мероприятиях.</vt:lpstr>
      <vt:lpstr>Работа с родителями.</vt:lpstr>
      <vt:lpstr>Трудности при адаптации.</vt:lpstr>
      <vt:lpstr>Первый день в детском саду.</vt:lpstr>
      <vt:lpstr>Жду маму.</vt:lpstr>
      <vt:lpstr>Что все это значит –дочка и не плачет.</vt:lpstr>
      <vt:lpstr>Утром вышли на зарядку.</vt:lpstr>
      <vt:lpstr>Ростом мал да удал мяч от меня ускакал.</vt:lpstr>
      <vt:lpstr>Раз, два ,три, четыре, пять собираемся играть.</vt:lpstr>
      <vt:lpstr>Здравствуй неизвестность.</vt:lpstr>
      <vt:lpstr>Печем пирожки для мамы.</vt:lpstr>
      <vt:lpstr>Белые кораблики.</vt:lpstr>
      <vt:lpstr>Играем в футбол.</vt:lpstr>
      <vt:lpstr>На моей тарелочке рыженькая белочка.чтоб она была видна все съедаю я до дна.</vt:lpstr>
      <vt:lpstr>Мы цветочки рвать не будем пусть растут на радость людям красивые голубые все красивые такие.</vt:lpstr>
      <vt:lpstr>Как хорошо в садике живется!</vt:lpstr>
      <vt:lpstr>Спасибо за внимание.</vt:lpstr>
    </vt:vector>
  </TitlesOfParts>
  <Company>2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Летне-оздоровительные мероприятия.</dc:title>
  <dc:creator>1</dc:creator>
  <cp:lastModifiedBy>Admin</cp:lastModifiedBy>
  <cp:revision>14</cp:revision>
  <dcterms:created xsi:type="dcterms:W3CDTF">2015-09-13T07:13:13Z</dcterms:created>
  <dcterms:modified xsi:type="dcterms:W3CDTF">2015-09-13T14:23:09Z</dcterms:modified>
</cp:coreProperties>
</file>