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8.jpe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9.jpeg"/><Relationship Id="rId4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0.jpg"/><Relationship Id="rId5" Type="http://schemas.openxmlformats.org/officeDocument/2006/relationships/image" Target="../media/image5.pn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t="-26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429000"/>
            <a:ext cx="7704856" cy="1800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ФОТООТЧЕТ О ПРОВЕДЕНИИ МЕРОПРИЯТИЙ, ПРИУРОЧЕННЫХ КО </a:t>
            </a:r>
          </a:p>
          <a:p>
            <a:pPr algn="ctr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ДНЮ МАТЕРИ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516216" y="5229200"/>
            <a:ext cx="2376264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Гробовая О.И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260648"/>
            <a:ext cx="5796644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№ 27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ст.Темиргоевская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МБДОУ №27)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75856" y="6237312"/>
            <a:ext cx="280831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4598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4869160"/>
            <a:ext cx="7560840" cy="15841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МАМА- ЛЮБИМАЯ, ДОБРАЯ САМАЯ!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ГОРДИМСЯ МЫ НАШИМИ МАМАМИ!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555" y="236036"/>
            <a:ext cx="3795886" cy="50611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-408287"/>
            <a:ext cx="3289548" cy="3528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2727" y="-72841"/>
            <a:ext cx="2857500" cy="31929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39" y="2996952"/>
            <a:ext cx="2857500" cy="2857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636912"/>
            <a:ext cx="2857500" cy="2857500"/>
          </a:xfrm>
          <a:prstGeom prst="rect">
            <a:avLst/>
          </a:prstGeom>
        </p:spPr>
      </p:pic>
      <p:pic>
        <p:nvPicPr>
          <p:cNvPr id="2" name="Assol__-_Moya_mama_pripev__muzofon.co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208118" y="4766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551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662" y="376211"/>
            <a:ext cx="6288699" cy="471652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899592" y="5193196"/>
            <a:ext cx="7560840" cy="15481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МАМА – ВОЛШЕБНИЦА, ДОБРАЯ ФЕЯ!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МАМА НАМ ДЕЛАЕТ ЖИЗНЬ КРАСИВЕЕ!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Assol__-_Moya_mama_pripev__muzofon.co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5576" y="4766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5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82098"/>
            <a:ext cx="5832648" cy="437448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99592" y="4869160"/>
            <a:ext cx="7560840" cy="151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 У МАМ, НАШИХ МАМ ЗАМЕЧАТЕЛЬНЫХ.</a:t>
            </a:r>
            <a:b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ДОБРЫХ, КРАСИВЫХ И ОБАЯТЕЛЬНЫХ!</a:t>
            </a:r>
            <a:r>
              <a:rPr lang="ru-RU" dirty="0">
                <a:solidFill>
                  <a:srgbClr val="000000"/>
                </a:solidFill>
                <a:latin typeface="tahoma"/>
              </a:rPr>
              <a:t/>
            </a:r>
            <a:br>
              <a:rPr lang="ru-RU" dirty="0">
                <a:solidFill>
                  <a:srgbClr val="000000"/>
                </a:solidFill>
                <a:latin typeface="tahoma"/>
              </a:rPr>
            </a:br>
            <a:endParaRPr lang="ru-RU" dirty="0"/>
          </a:p>
        </p:txBody>
      </p:sp>
      <p:pic>
        <p:nvPicPr>
          <p:cNvPr id="2" name="Assol__-_Moya_mama_pripev__muzofon.co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3568" y="9807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3681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0648"/>
            <a:ext cx="6264696" cy="469852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5536" y="5301208"/>
            <a:ext cx="7992888" cy="15567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МАМА ЕСТЬ У МЕДВЕЖОНКА,</a:t>
            </a:r>
            <a:b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СЛОНЕНКА, У ЕЖОНКА, 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ДАЖЕ У ЩЕНОЧКА ЕСТЬ!</a:t>
            </a:r>
          </a:p>
          <a:p>
            <a:pPr algn="ctr"/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ВСЕХ МАМ В МИРЕ НАМ НЕ СЧЕСТЬ!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" name="Assol__-_Moya_mama_pripev__muzofon.co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9552" y="6926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9029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2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ssol__-_Moya_mama_pripev__muzofon.com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3528" y="764704"/>
            <a:ext cx="847328" cy="60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9512" y="5517232"/>
            <a:ext cx="8964489" cy="13407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ПОЗДРАВЛЯЕМ МАМОЧЕК ОТ ВСЕЙ ДУШИ !</a:t>
            </a:r>
            <a:b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«СПАСИБО, МАМА!» — ГОВОРЯТ СЕГОДНЯ МАЛЫШИ.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895" y="476672"/>
            <a:ext cx="6624736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-827361"/>
            <a:ext cx="2248846" cy="2248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700050"/>
            <a:ext cx="2353444" cy="235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039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74</Words>
  <Application>Microsoft Office PowerPoint</Application>
  <PresentationFormat>Экран (4:3)</PresentationFormat>
  <Paragraphs>16</Paragraphs>
  <Slides>6</Slides>
  <Notes>0</Notes>
  <HiddenSlides>0</HiddenSlides>
  <MMClips>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12</cp:revision>
  <dcterms:created xsi:type="dcterms:W3CDTF">2016-11-26T13:25:31Z</dcterms:created>
  <dcterms:modified xsi:type="dcterms:W3CDTF">2016-11-27T09:56:02Z</dcterms:modified>
</cp:coreProperties>
</file>