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46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C8929C-7E2D-4F86-9EDA-C73C3C418CF6}" type="datetimeFigureOut">
              <a:rPr lang="ru-RU" smtClean="0"/>
              <a:pPr/>
              <a:t>09.01.2016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0B46B4-8F53-46AC-AD4F-578583667FE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09.01.2016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09.01.2016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09.01.2016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09.01.2016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09.01.2016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09.01.2016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09.01.2016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09.01.2016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09.01.2016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42910" y="285728"/>
            <a:ext cx="778674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FF3300"/>
                </a:solidFill>
                <a:latin typeface="Monotype Corsiva" pitchFamily="66" charset="0"/>
                <a:cs typeface="MV Boli" pitchFamily="2" charset="0"/>
              </a:rPr>
              <a:t>Комнатные растения в детском саду считаются не только элементами интерьера, но и очистителями воздуха. Это и хорошая возможность познакомиться с окружающим миром, научиться наблюдать и ухаживать за растениями. Это делает добрее и ответственнее наших детей.</a:t>
            </a:r>
            <a:endParaRPr lang="ru-RU" sz="2400" dirty="0">
              <a:solidFill>
                <a:srgbClr val="FF3300"/>
              </a:solidFill>
              <a:latin typeface="Monotype Corsiva" pitchFamily="66" charset="0"/>
              <a:cs typeface="MV Boli" pitchFamily="2" charset="0"/>
            </a:endParaRPr>
          </a:p>
        </p:txBody>
      </p:sp>
      <p:pic>
        <p:nvPicPr>
          <p:cNvPr id="5" name="Рисунок 4" descr="21823-skolko-stoit-lechenie-u-narkologa-ot-alkogolizm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6050" y="2428868"/>
            <a:ext cx="5357850" cy="4018388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8643966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Ознакомление детей с комнатными растениями входит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Monotype Corsiva" pitchFamily="66" charset="0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·        строение растения – стебель, корень, листья;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Monotype Corsiva" pitchFamily="66" charset="0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·        внешний вид растения;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Monotype Corsiva" pitchFamily="66" charset="0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·        условия, необходимые для роста  и развития растения, - тепло, свет, влага;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Monotype Corsiva" pitchFamily="66" charset="0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·        название некоторых растений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Monotype Corsiva" pitchFamily="66" charset="0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·        правила ухода за растениями - полив, опрыскивание, пересадка;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Monotype Corsiva" pitchFamily="66" charset="0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·       бережное отношение к растениям.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Monotype Corsiva" pitchFamily="66" charset="0"/>
              <a:cs typeface="Arial" pitchFamily="34" charset="0"/>
            </a:endParaRPr>
          </a:p>
        </p:txBody>
      </p:sp>
      <p:pic>
        <p:nvPicPr>
          <p:cNvPr id="11" name="Рисунок 10" descr="72592869_1_1000x700_komnatnye-rasteniya-ogromnyy-vybor-dostupnye-tseny-petropavlovs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7290" y="2143116"/>
            <a:ext cx="5715040" cy="4564918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фиалка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3071810"/>
            <a:ext cx="3524255" cy="3535905"/>
          </a:xfrm>
          <a:prstGeom prst="rect">
            <a:avLst/>
          </a:prstGeom>
        </p:spPr>
      </p:pic>
      <p:pic>
        <p:nvPicPr>
          <p:cNvPr id="5" name="Рисунок 4" descr="Фото-005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62337" y="142852"/>
            <a:ext cx="4857784" cy="364333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57158" y="142852"/>
            <a:ext cx="328614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err="1" smtClean="0">
                <a:solidFill>
                  <a:srgbClr val="FF0000"/>
                </a:solidFill>
                <a:latin typeface="Monotype Corsiva" pitchFamily="66" charset="0"/>
              </a:rPr>
              <a:t>Узамбарская</a:t>
            </a:r>
            <a:r>
              <a:rPr lang="ru-RU" sz="2400" b="1" dirty="0" smtClean="0">
                <a:solidFill>
                  <a:srgbClr val="FF0000"/>
                </a:solidFill>
                <a:latin typeface="Monotype Corsiva" pitchFamily="66" charset="0"/>
              </a:rPr>
              <a:t> фиалка</a:t>
            </a:r>
            <a:r>
              <a:rPr lang="en-US" sz="2400" b="1" dirty="0" smtClean="0">
                <a:solidFill>
                  <a:srgbClr val="FF0000"/>
                </a:solidFill>
                <a:latin typeface="Monotype Corsiva" pitchFamily="66" charset="0"/>
              </a:rPr>
              <a:t> </a:t>
            </a:r>
          </a:p>
          <a:p>
            <a:r>
              <a:rPr lang="ru-RU" sz="2400" dirty="0" smtClean="0">
                <a:latin typeface="Monotype Corsiva" pitchFamily="66" charset="0"/>
              </a:rPr>
              <a:t>В тёплое время года растение защищают от прямых солнечных лучей. Зимой температура воздуха должна быть не ниже 16-18 градусов.</a:t>
            </a:r>
            <a:endParaRPr lang="ru-RU" sz="2400" dirty="0">
              <a:latin typeface="Monotype Corsiva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071934" y="4000504"/>
            <a:ext cx="4357718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Monotype Corsiva" pitchFamily="66" charset="0"/>
              </a:rPr>
              <a:t>Следует избегать резких перепадов температуры и сквозняков. При чрезмерном поливе у фиалок загнивают основания листьев, и растение погибает. Размножение производят путём укоренения листовых черенков.</a:t>
            </a:r>
          </a:p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Фото-006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720" y="2857496"/>
            <a:ext cx="4953003" cy="37147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 descr="cfymctkmthf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29256" y="142852"/>
            <a:ext cx="3214692" cy="428625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28596" y="142852"/>
            <a:ext cx="478634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err="1" smtClean="0">
                <a:solidFill>
                  <a:srgbClr val="FF0000"/>
                </a:solidFill>
                <a:latin typeface="Monotype Corsiva" pitchFamily="66" charset="0"/>
              </a:rPr>
              <a:t>Сансевьера</a:t>
            </a:r>
            <a:endParaRPr lang="en-US" sz="2400" b="1" dirty="0" smtClean="0">
              <a:solidFill>
                <a:srgbClr val="FF0000"/>
              </a:solidFill>
              <a:latin typeface="Monotype Corsiva" pitchFamily="66" charset="0"/>
            </a:endParaRPr>
          </a:p>
          <a:p>
            <a:r>
              <a:rPr lang="ru-RU" sz="2400" dirty="0" smtClean="0">
                <a:latin typeface="Monotype Corsiva" pitchFamily="66" charset="0"/>
              </a:rPr>
              <a:t>Неприхотливое растение. Может расти в тени, но лучше развивается на светлом месте. В опрыскивании не нуждается. Полив зимой ограничивают.</a:t>
            </a:r>
            <a:endParaRPr lang="ru-RU" sz="2400" dirty="0">
              <a:latin typeface="Monotype Corsiva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500694" y="4643446"/>
            <a:ext cx="314327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Monotype Corsiva" pitchFamily="66" charset="0"/>
              </a:rPr>
              <a:t>Чем выше температура зимовки, тем меньше должен быть полив. Размножение делением и с помощью листовых черенков.</a:t>
            </a:r>
            <a:endParaRPr lang="ru-RU" sz="2000" dirty="0">
              <a:latin typeface="Monotype Corsiva" pitchFamily="66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Фото-005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00496" y="142852"/>
            <a:ext cx="4667251" cy="3500438"/>
          </a:xfrm>
          <a:prstGeom prst="rect">
            <a:avLst/>
          </a:prstGeom>
        </p:spPr>
      </p:pic>
      <p:pic>
        <p:nvPicPr>
          <p:cNvPr id="6" name="Рисунок 5" descr="0_88b2_ee841ba9_XL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20" y="3714752"/>
            <a:ext cx="4000496" cy="300037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720" y="214290"/>
            <a:ext cx="35719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err="1" smtClean="0">
                <a:solidFill>
                  <a:srgbClr val="FF0000"/>
                </a:solidFill>
                <a:latin typeface="Monotype Corsiva" pitchFamily="66" charset="0"/>
              </a:rPr>
              <a:t>Рождественник</a:t>
            </a:r>
            <a:r>
              <a:rPr lang="ru-RU" sz="3200" dirty="0" smtClean="0">
                <a:solidFill>
                  <a:srgbClr val="FF0000"/>
                </a:solidFill>
                <a:latin typeface="Monotype Corsiva" pitchFamily="66" charset="0"/>
              </a:rPr>
              <a:t>, декабрист</a:t>
            </a:r>
            <a:r>
              <a:rPr lang="ru-RU" sz="3200" dirty="0" smtClean="0">
                <a:latin typeface="Monotype Corsiva" pitchFamily="66" charset="0"/>
              </a:rPr>
              <a:t>, </a:t>
            </a:r>
            <a:r>
              <a:rPr lang="ru-RU" sz="3200" dirty="0" err="1" smtClean="0">
                <a:latin typeface="Monotype Corsiva" pitchFamily="66" charset="0"/>
              </a:rPr>
              <a:t>зигокактус</a:t>
            </a:r>
            <a:r>
              <a:rPr lang="ru-RU" sz="3200" dirty="0" smtClean="0">
                <a:latin typeface="Monotype Corsiva" pitchFamily="66" charset="0"/>
              </a:rPr>
              <a:t> – названий у этого растения много</a:t>
            </a:r>
            <a:r>
              <a:rPr lang="en-US" sz="3200" dirty="0" smtClean="0">
                <a:latin typeface="Monotype Corsiva" pitchFamily="66" charset="0"/>
              </a:rPr>
              <a:t>.</a:t>
            </a:r>
            <a:endParaRPr lang="ru-RU" sz="3200" dirty="0">
              <a:latin typeface="Monotype Corsiva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643438" y="3786190"/>
            <a:ext cx="385765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FF0000"/>
                </a:solidFill>
                <a:latin typeface="Monotype Corsiva" pitchFamily="66" charset="0"/>
              </a:rPr>
              <a:t>Декабристы</a:t>
            </a:r>
            <a:r>
              <a:rPr lang="ru-RU" sz="2400" dirty="0" smtClean="0">
                <a:latin typeface="Monotype Corsiva" pitchFamily="66" charset="0"/>
              </a:rPr>
              <a:t> – это растения, неприхотливые в уходе, поэтому выращивать их самостоятельно в своем мини-садике на подоконнике – одно удовольствие</a:t>
            </a:r>
            <a:r>
              <a:rPr lang="en-US" sz="2400" dirty="0" smtClean="0">
                <a:latin typeface="Monotype Corsiva" pitchFamily="66" charset="0"/>
              </a:rPr>
              <a:t>.</a:t>
            </a:r>
            <a:endParaRPr lang="ru-RU" sz="2400" dirty="0">
              <a:latin typeface="Monotype Corsiva" pitchFamily="66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Фото-005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2844" y="3214686"/>
            <a:ext cx="4500562" cy="3375422"/>
          </a:xfrm>
          <a:prstGeom prst="rect">
            <a:avLst/>
          </a:prstGeom>
        </p:spPr>
      </p:pic>
      <p:pic>
        <p:nvPicPr>
          <p:cNvPr id="5" name="Рисунок 4" descr="кислица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876" y="142852"/>
            <a:ext cx="3976694" cy="315028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5720" y="142852"/>
            <a:ext cx="421484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Monotype Corsiva" pitchFamily="66" charset="0"/>
              </a:rPr>
              <a:t>К</a:t>
            </a:r>
            <a:r>
              <a:rPr lang="ru-RU" sz="2000" dirty="0" smtClean="0">
                <a:solidFill>
                  <a:srgbClr val="FF0000"/>
                </a:solidFill>
                <a:latin typeface="Monotype Corsiva" pitchFamily="66" charset="0"/>
              </a:rPr>
              <a:t>ислица</a:t>
            </a:r>
            <a:r>
              <a:rPr lang="ru-RU" sz="2000" dirty="0" smtClean="0">
                <a:latin typeface="Monotype Corsiva" pitchFamily="66" charset="0"/>
              </a:rPr>
              <a:t> — необычное луковичное растение, которое вполне достой­но того, чтобы его шире выращивали. Если наша лесная кислица цве­тет мелкими белыми цветками лишь в середине — конце мая, то южно­африканские луковичные кислицы в цвету </a:t>
            </a:r>
            <a:r>
              <a:rPr lang="ru-RU" sz="2000" dirty="0" err="1" smtClean="0">
                <a:latin typeface="Monotype Corsiva" pitchFamily="66" charset="0"/>
              </a:rPr>
              <a:t>ярко-розовые</a:t>
            </a:r>
            <a:r>
              <a:rPr lang="ru-RU" sz="2000" dirty="0" smtClean="0">
                <a:latin typeface="Monotype Corsiva" pitchFamily="66" charset="0"/>
              </a:rPr>
              <a:t> и малиновые.</a:t>
            </a:r>
            <a:endParaRPr lang="ru-RU" sz="2000" dirty="0">
              <a:latin typeface="Monotype Corsiva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929190" y="3500438"/>
            <a:ext cx="350046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Monotype Corsiva" pitchFamily="66" charset="0"/>
              </a:rPr>
              <a:t>При посадке в мае крупные луковицы начинают цвести уже в конце июня и украшают сад до заморозков. Еще одно достоинство — декора­тивные листья. Очень светолюбивое и влаголюбивое растение.</a:t>
            </a:r>
            <a:endParaRPr lang="ru-RU" sz="2400" dirty="0">
              <a:latin typeface="Monotype Corsiva" pitchFamily="66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1285673041_xlorofitum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214282" y="3787977"/>
            <a:ext cx="4286280" cy="2855734"/>
          </a:xfrm>
        </p:spPr>
      </p:pic>
      <p:pic>
        <p:nvPicPr>
          <p:cNvPr id="5" name="Рисунок 4" descr="Фото-014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43570" y="285728"/>
            <a:ext cx="2946800" cy="392906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720" y="142852"/>
            <a:ext cx="485778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err="1" smtClean="0">
                <a:solidFill>
                  <a:srgbClr val="FF0000"/>
                </a:solidFill>
                <a:latin typeface="Monotype Corsiva" pitchFamily="66" charset="0"/>
                <a:cs typeface="Mongolian Baiti" pitchFamily="66" charset="0"/>
              </a:rPr>
              <a:t>Хлорофитум</a:t>
            </a:r>
            <a:r>
              <a:rPr lang="ru-RU" sz="2400" dirty="0" smtClean="0">
                <a:latin typeface="Monotype Corsiva" pitchFamily="66" charset="0"/>
                <a:cs typeface="Mongolian Baiti" pitchFamily="66" charset="0"/>
              </a:rPr>
              <a:t> является одним из наиболее распространенных неприхотливых комнатных растений. Он быстро растет, а весной и летом на тонких стеблях появляются сначала мелкие белые цветы, а потом крошечные розетки листьев. Их можно отделить от растения и укоренить. Растение это неприхотливое, хотя летом требует обильного полива.</a:t>
            </a:r>
            <a:endParaRPr lang="ru-RU" sz="2400" dirty="0">
              <a:latin typeface="Monotype Corsiva" pitchFamily="66" charset="0"/>
              <a:cs typeface="Mongolian Baiti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643438" y="4500570"/>
            <a:ext cx="342902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err="1" smtClean="0">
                <a:solidFill>
                  <a:srgbClr val="FF0000"/>
                </a:solidFill>
                <a:latin typeface="Monotype Corsiva" pitchFamily="66" charset="0"/>
              </a:rPr>
              <a:t>Хлорофитум</a:t>
            </a:r>
            <a:r>
              <a:rPr lang="ru-RU" sz="2400" dirty="0" smtClean="0">
                <a:latin typeface="Monotype Corsiva" pitchFamily="66" charset="0"/>
              </a:rPr>
              <a:t> широко используется </a:t>
            </a:r>
            <a:r>
              <a:rPr lang="ru-RU" sz="2400" dirty="0" smtClean="0">
                <a:latin typeface="Monotype Corsiva" pitchFamily="66" charset="0"/>
              </a:rPr>
              <a:t>для любых интерьеров, как одиночное растение, так и в группе, а так же как ампельная культура.</a:t>
            </a:r>
            <a:endParaRPr lang="ru-RU" sz="2400" dirty="0">
              <a:latin typeface="Monotype Corsiva" pitchFamily="66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Фото-0154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214282" y="2738432"/>
            <a:ext cx="2928958" cy="3905277"/>
          </a:xfrm>
        </p:spPr>
      </p:pic>
      <p:pic>
        <p:nvPicPr>
          <p:cNvPr id="5" name="Рисунок 4" descr="_8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0562" y="214290"/>
            <a:ext cx="4429122" cy="3321842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357158" y="285728"/>
            <a:ext cx="385765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i="1" dirty="0" smtClean="0">
                <a:solidFill>
                  <a:srgbClr val="FF0000"/>
                </a:solidFill>
                <a:latin typeface="Monotype Corsiva" pitchFamily="66" charset="0"/>
              </a:rPr>
              <a:t>Традесканции</a:t>
            </a:r>
            <a:r>
              <a:rPr lang="ru-RU" sz="2000" dirty="0" smtClean="0">
                <a:solidFill>
                  <a:srgbClr val="FF0000"/>
                </a:solidFill>
                <a:latin typeface="Monotype Corsiva" pitchFamily="66" charset="0"/>
              </a:rPr>
              <a:t> </a:t>
            </a:r>
            <a:r>
              <a:rPr lang="ru-RU" sz="2000" dirty="0" smtClean="0">
                <a:latin typeface="Monotype Corsiva" pitchFamily="66" charset="0"/>
              </a:rPr>
              <a:t>— многолетние низкорослые травянистые растения. Побеги ползучие или прямые. Листья эллиптические, яйцевидные, ланцетовидные, очередные. Соцветия пазушные, расположены в пазухах верхних листьев и верхушечные.</a:t>
            </a:r>
            <a:endParaRPr lang="ru-RU" sz="2000" dirty="0">
              <a:latin typeface="Monotype Corsiva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571868" y="3929066"/>
            <a:ext cx="435771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FF0000"/>
                </a:solidFill>
                <a:latin typeface="Monotype Corsiva" pitchFamily="66" charset="0"/>
              </a:rPr>
              <a:t>Традесканции </a:t>
            </a:r>
            <a:r>
              <a:rPr lang="ru-RU" sz="2400" dirty="0" smtClean="0">
                <a:latin typeface="Monotype Corsiva" pitchFamily="66" charset="0"/>
              </a:rPr>
              <a:t>— одни из наиболее распространенных и легких в уходе комнатных ампельных растений. Густую зелень побегов растения достаточно легко получить путем прищипки, которая усиливает ветвление.</a:t>
            </a:r>
            <a:endParaRPr lang="ru-RU" sz="2400" dirty="0">
              <a:latin typeface="Monotype Corsiva" pitchFamily="66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12334-1024x768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214282" y="3312693"/>
            <a:ext cx="4500594" cy="3375446"/>
          </a:xfrm>
        </p:spPr>
      </p:pic>
      <p:pic>
        <p:nvPicPr>
          <p:cNvPr id="5" name="Рисунок 4" descr="Фото-015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3438" y="214290"/>
            <a:ext cx="4071934" cy="305395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5720" y="428604"/>
            <a:ext cx="400052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  <a:latin typeface="Monotype Corsiva" pitchFamily="66" charset="0"/>
              </a:rPr>
              <a:t>Бальзамин</a:t>
            </a:r>
            <a:r>
              <a:rPr lang="ru-RU" sz="2000" dirty="0" smtClean="0">
                <a:solidFill>
                  <a:srgbClr val="FF0000"/>
                </a:solidFill>
                <a:latin typeface="Monotype Corsiva" pitchFamily="66" charset="0"/>
              </a:rPr>
              <a:t> </a:t>
            </a:r>
            <a:r>
              <a:rPr lang="ru-RU" sz="2000" dirty="0" smtClean="0">
                <a:latin typeface="Monotype Corsiva" pitchFamily="66" charset="0"/>
              </a:rPr>
              <a:t>– </a:t>
            </a:r>
            <a:r>
              <a:rPr lang="ru-RU" sz="2000" dirty="0" err="1" smtClean="0">
                <a:latin typeface="Monotype Corsiva" pitchFamily="66" charset="0"/>
              </a:rPr>
              <a:t>долгоцветущее</a:t>
            </a:r>
            <a:r>
              <a:rPr lang="ru-RU" sz="2000" dirty="0" smtClean="0">
                <a:latin typeface="Monotype Corsiva" pitchFamily="66" charset="0"/>
              </a:rPr>
              <a:t> растение, с прямостоячими стеблями, достигающими в высоту 50 см. Стебли сочные, гладкие, ветвистые. Листья достигают в длину 8-12 см, имеют ланцетовидную или овальную форму, зубчатые по краям, мясистые, зеленые или пурпурно-бронзовые. </a:t>
            </a:r>
            <a:endParaRPr lang="ru-RU" sz="2000" dirty="0">
              <a:latin typeface="Monotype Corsiva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000628" y="3786190"/>
            <a:ext cx="321471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FF0000"/>
                </a:solidFill>
                <a:latin typeface="Monotype Corsiva" pitchFamily="66" charset="0"/>
              </a:rPr>
              <a:t>Бальзамины </a:t>
            </a:r>
            <a:r>
              <a:rPr lang="ru-RU" sz="2400" dirty="0" smtClean="0">
                <a:latin typeface="Monotype Corsiva" pitchFamily="66" charset="0"/>
              </a:rPr>
              <a:t>— очень легкие в культуре растения, устойчивы к сухому воздуху, не слишком требовательны к теплу, хорошо растут и цветут даже на северных окнах </a:t>
            </a:r>
            <a:endParaRPr lang="ru-RU" sz="2400" dirty="0">
              <a:latin typeface="Monotype Corsiva" pitchFamily="66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sz="3200" dirty="0" smtClean="0">
                <a:latin typeface="Monotype Corsiva" pitchFamily="66" charset="0"/>
              </a:rPr>
              <a:t>Вот такие комнатные растения обитают в уголках природы нашего детского сада . Растения со своим необычайным разнообразием производят </a:t>
            </a:r>
            <a:r>
              <a:rPr lang="ru-RU" sz="3200" dirty="0" smtClean="0">
                <a:latin typeface="Monotype Corsiva" pitchFamily="66" charset="0"/>
              </a:rPr>
              <a:t>на детей сильное впечатление. Непосредственное общение с природой дает ребенку более яркие представления, чем книжки, картинки и рассказы взрослых. </a:t>
            </a:r>
            <a:endParaRPr lang="ru-RU" sz="3200" dirty="0">
              <a:latin typeface="Monotype Corsiva" pitchFamily="66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158</TotalTime>
  <Words>394</Words>
  <PresentationFormat>Экран (4:3)</PresentationFormat>
  <Paragraphs>26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Эркер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ххх</dc:creator>
  <cp:lastModifiedBy>ххх</cp:lastModifiedBy>
  <cp:revision>19</cp:revision>
  <dcterms:created xsi:type="dcterms:W3CDTF">2015-09-13T12:58:07Z</dcterms:created>
  <dcterms:modified xsi:type="dcterms:W3CDTF">2016-01-09T14:02:01Z</dcterms:modified>
</cp:coreProperties>
</file>