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7" r:id="rId3"/>
    <p:sldId id="257" r:id="rId4"/>
    <p:sldId id="266" r:id="rId5"/>
    <p:sldId id="258" r:id="rId6"/>
    <p:sldId id="263" r:id="rId7"/>
    <p:sldId id="265" r:id="rId8"/>
    <p:sldId id="262" r:id="rId9"/>
    <p:sldId id="272" r:id="rId10"/>
    <p:sldId id="273" r:id="rId11"/>
    <p:sldId id="274" r:id="rId12"/>
    <p:sldId id="268" r:id="rId13"/>
    <p:sldId id="275" r:id="rId14"/>
    <p:sldId id="276" r:id="rId15"/>
    <p:sldId id="259" r:id="rId16"/>
    <p:sldId id="269" r:id="rId17"/>
    <p:sldId id="261" r:id="rId18"/>
    <p:sldId id="279" r:id="rId19"/>
    <p:sldId id="278" r:id="rId20"/>
    <p:sldId id="264" r:id="rId21"/>
    <p:sldId id="260" r:id="rId22"/>
    <p:sldId id="271" r:id="rId23"/>
    <p:sldId id="277" r:id="rId24"/>
    <p:sldId id="280" r:id="rId25"/>
    <p:sldId id="282" r:id="rId26"/>
    <p:sldId id="270" r:id="rId27"/>
    <p:sldId id="284" r:id="rId28"/>
    <p:sldId id="285" r:id="rId29"/>
    <p:sldId id="281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0D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5FA8440-59E2-4316-973D-A5AA2CEB7C48}" type="datetimeFigureOut">
              <a:rPr lang="ru-RU" smtClean="0"/>
              <a:pPr/>
              <a:t>06.05.2016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7747C59-8946-487E-B093-EE848FCE39A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6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75236"/>
            <a:ext cx="6470458" cy="1366391"/>
          </a:xfrm>
        </p:spPr>
        <p:txBody>
          <a:bodyPr>
            <a:noAutofit/>
          </a:bodyPr>
          <a:lstStyle/>
          <a:p>
            <a:pPr algn="ctr"/>
            <a:r>
              <a:rPr lang="ru-RU" sz="6600" b="1" dirty="0" smtClean="0">
                <a:ln w="19050"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ВЕКА, </a:t>
            </a:r>
            <a:endParaRPr lang="ru-RU" sz="6600" b="1" dirty="0">
              <a:ln w="19050">
                <a:solidFill>
                  <a:schemeClr val="tx1">
                    <a:lumMod val="10000"/>
                  </a:schemeClr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2770383"/>
            <a:ext cx="8506056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HeroicExtremeRightFacing"/>
              <a:lightRig rig="threePt" dir="t"/>
            </a:scene3d>
          </a:bodyPr>
          <a:lstStyle/>
          <a:p>
            <a:r>
              <a:rPr lang="ru-RU" sz="9600" b="1" dirty="0">
                <a:ln w="19050"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ПОМНИТЕ!!!</a:t>
            </a:r>
            <a:endParaRPr lang="ru-RU" sz="9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1662715"/>
            <a:ext cx="544732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>
                <a:ln w="19050"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ГОДА</a:t>
            </a:r>
            <a:endParaRPr lang="ru-RU" sz="66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978" y="188640"/>
            <a:ext cx="2324780" cy="290597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36196" y="4803940"/>
            <a:ext cx="7632848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510"/>
              </a:lnSpc>
            </a:pPr>
            <a:r>
              <a:rPr lang="ru-RU" b="1" spc="3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Цель проекта: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spc="3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Формирование нравственных ценностей.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b="1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b="1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Задачи проекта: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Сообщить элементарные сведения о Великой Отечественной Войне.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Расширение знаний о защитниках отечества, о функциях армии.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Воспитывать гордость и уважение к ветеранам ВОВ.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Развивать речь детей, обогащать, словарный запас.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ts val="1510"/>
              </a:lnSpc>
            </a:pPr>
            <a:r>
              <a:rPr lang="ru-RU" spc="95" dirty="0">
                <a:solidFill>
                  <a:schemeClr val="bg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Формировать чувство гордости за Родину, за наш народ.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539552" y="404664"/>
            <a:ext cx="3312368" cy="78579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ВОЙНА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56792"/>
            <a:ext cx="8929718" cy="571501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 </a:t>
            </a:r>
            <a:r>
              <a:rPr lang="ru-RU" sz="3900" b="1" u="sng" dirty="0" smtClean="0">
                <a:ln w="28575">
                  <a:solidFill>
                    <a:schemeClr val="tx1">
                      <a:lumMod val="25000"/>
                    </a:schemeClr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ru-RU" sz="3900" b="1" i="1" u="sng" dirty="0" smtClean="0">
                <a:ln w="28575">
                  <a:solidFill>
                    <a:schemeClr val="tx1">
                      <a:lumMod val="25000"/>
                    </a:schemeClr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</a:t>
            </a:r>
            <a:r>
              <a:rPr lang="ru-RU" sz="3900" b="1" i="1" u="sng" dirty="0">
                <a:ln w="28575">
                  <a:solidFill>
                    <a:schemeClr val="tx1">
                      <a:lumMod val="25000"/>
                    </a:schemeClr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1941 года </a:t>
            </a:r>
            <a:r>
              <a:rPr lang="ru-RU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одна из самых печальных дат в истории России, день, который нельзя забыть. В этот далёкий летний день люди занимались обычными делами. </a:t>
            </a:r>
            <a:r>
              <a:rPr lang="ru-RU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никто не подозревал, что и приятные хлопоты, и задорные игры, и многие жизни перечеркнёт одно страшное слово - война</a:t>
            </a:r>
            <a:r>
              <a:rPr lang="ru-RU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Внезапно огромные силы двинулись на нашу Родину: танки, пехота, самолеты, артиллерия. Немецкие самолеты бомбили города, аэродромы, железнодорожные станции, бомбы сыпались на больницы, жилые дома, детские сады, школы.</a:t>
            </a:r>
            <a:br>
              <a:rPr lang="ru-RU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tx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187" y="121273"/>
            <a:ext cx="4119015" cy="1252354"/>
          </a:xfrm>
          <a:prstGeom prst="rect">
            <a:avLst/>
          </a:prstGeom>
        </p:spPr>
      </p:pic>
      <p:pic>
        <p:nvPicPr>
          <p:cNvPr id="5" name="СССР - Вставай страна огромная  (audiopoisk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475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06505" y="6021288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3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34" name="Picture 10" descr="C:\Users\Надюшка\AppData\Local\Microsoft\Windows\Temporary Internet Files\Content.IE5\N952QP2E\3923581530_3d16dda203[1]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42844" y="214290"/>
            <a:ext cx="4000528" cy="6362301"/>
          </a:xfrm>
          <a:prstGeom prst="rect">
            <a:avLst/>
          </a:prstGeom>
          <a:noFill/>
        </p:spPr>
      </p:pic>
      <p:pic>
        <p:nvPicPr>
          <p:cNvPr id="1033" name="Picture 9" descr="C:\Users\Надюшка\AppData\Local\Microsoft\Windows\Temporary Internet Files\Content.IE5\YANSJJUR\StalingradRubble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214290"/>
            <a:ext cx="4786346" cy="6357982"/>
          </a:xfrm>
          <a:prstGeom prst="rect">
            <a:avLst/>
          </a:prstGeom>
          <a:noFill/>
        </p:spPr>
      </p:pic>
      <p:pic>
        <p:nvPicPr>
          <p:cNvPr id="3" name="Минусовка песни Военные - Журавли (версия 2) (from MyTrackList.Com!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03648" y="593735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886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ВЕЛИКАЯ ОТЕЧЕСТВЕННАЯ ВОЙНА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04351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Бойцы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командиры Советской Армии проявляли мужество, стойкость, героизм. Бои не затихали ни днем, ни ночью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Солдаты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погибали в бою, в плену, люди погибали от голода и холода.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Защищая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свою Родину, солдаты и командиры сражались смело, решительно, не жалея жизни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Мы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 не забудем тех, кто горел в танках,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бросался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окопов под ураганный огонь, кто не пожалел своей жизни и все одолел. Не ради наград и почестей, а для того, чтобы мы могли сейчас жить, учиться, работать и быть счастливыми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None/>
            </a:pPr>
            <a:endParaRPr lang="ru-RU" sz="2400" i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ru-RU" sz="2400" i="1" dirty="0">
                <a:solidFill>
                  <a:srgbClr val="002060"/>
                </a:solidFill>
              </a:rPr>
              <a:t/>
            </a:r>
            <a:br>
              <a:rPr lang="ru-RU" sz="2400" i="1" dirty="0">
                <a:solidFill>
                  <a:srgbClr val="002060"/>
                </a:solidFill>
              </a:rPr>
            </a:br>
            <a:endParaRPr lang="ru-RU" sz="24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                    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Надюшка\AppData\Local\Microsoft\Windows\Temporary Internet Files\Content.IE5\YANSJJUR\3922334847_18b52b21df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05400" cy="4071942"/>
          </a:xfrm>
          <a:prstGeom prst="rect">
            <a:avLst/>
          </a:prstGeom>
          <a:noFill/>
        </p:spPr>
      </p:pic>
      <p:pic>
        <p:nvPicPr>
          <p:cNvPr id="2060" name="Picture 12" descr="C:\Users\Надюшка\AppData\Local\Microsoft\Windows\Temporary Internet Files\Content.IE5\UA3L43N0\3520972714_b5e8dcaae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0"/>
            <a:ext cx="4071934" cy="6858000"/>
          </a:xfrm>
          <a:prstGeom prst="rect">
            <a:avLst/>
          </a:prstGeom>
          <a:noFill/>
        </p:spPr>
      </p:pic>
      <p:pic>
        <p:nvPicPr>
          <p:cNvPr id="2090" name="Picture 42" descr="C:\Users\Надюшка\AppData\Local\Microsoft\Windows\Temporary Internet Files\Content.IE5\YANSJJUR\StalingradRubb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0931" y="3296793"/>
            <a:ext cx="342138" cy="264414"/>
          </a:xfrm>
          <a:prstGeom prst="rect">
            <a:avLst/>
          </a:prstGeom>
          <a:noFill/>
        </p:spPr>
      </p:pic>
      <p:pic>
        <p:nvPicPr>
          <p:cNvPr id="2091" name="Picture 43" descr="C:\Users\Надюшка\AppData\Local\Microsoft\Windows\Temporary Internet Files\Content.IE5\YANSJJUR\StalingradRubb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00931" y="3296793"/>
            <a:ext cx="342138" cy="264414"/>
          </a:xfrm>
          <a:prstGeom prst="rect">
            <a:avLst/>
          </a:prstGeom>
          <a:noFill/>
        </p:spPr>
      </p:pic>
      <p:pic>
        <p:nvPicPr>
          <p:cNvPr id="2094" name="Picture 46" descr="C:\Users\Надюшка\AppData\Local\Microsoft\Windows\Temporary Internet Files\Content.IE5\YANSJJUR\StalingradRubble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5"/>
            <a:ext cx="5072066" cy="321468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4" descr="C:\Users\Надюшка\AppData\Local\Microsoft\Windows\Temporary Internet Files\Content.IE5\KIAMJ3SC\300px-EasternFrontWWIIcolage[1]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02493" y="1484784"/>
            <a:ext cx="4427984" cy="55721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400" i="1" dirty="0">
                <a:solidFill>
                  <a:srgbClr val="002060"/>
                </a:solidFill>
              </a:rPr>
              <a:t> </a:t>
            </a:r>
            <a:r>
              <a:rPr lang="ru-RU" sz="2400" i="1" dirty="0" smtClean="0">
                <a:solidFill>
                  <a:srgbClr val="002060"/>
                </a:solidFill>
              </a:rPr>
              <a:t>     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войны одним из лучших полководцев был </a:t>
            </a:r>
            <a:endParaRPr lang="ru-RU" sz="2800" b="1" dirty="0" smtClean="0">
              <a:solidFill>
                <a:schemeClr val="tx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b="1" dirty="0">
              <a:solidFill>
                <a:schemeClr val="tx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ln w="12700"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Георгий </a:t>
            </a:r>
            <a:r>
              <a:rPr lang="ru-RU" sz="4000" b="1" dirty="0">
                <a:ln w="12700"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Константинович </a:t>
            </a:r>
            <a:r>
              <a:rPr lang="ru-RU" sz="4000" b="1" dirty="0" smtClean="0">
                <a:ln w="12700"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Жуков</a:t>
            </a:r>
            <a:endParaRPr lang="ru-RU" b="1" dirty="0">
              <a:ln w="12700">
                <a:solidFill>
                  <a:schemeClr val="tx1">
                    <a:lumMod val="10000"/>
                  </a:schemeClr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4680520" cy="62094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20688"/>
            <a:ext cx="8866312" cy="4525963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Там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он командовал фронтом, армия всегда побеждала фашистов.</a:t>
            </a:r>
            <a:b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Очень тяжелая битва шла за город Сталинград .</a:t>
            </a:r>
            <a:b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Фашисты разгромили город почти полностью, но никак не могли его взять. Если бы они взяли Сталинград, то могли бы победить в этой войне. Но солдаты боролись за каждый дом, за каждый этаж. И наши победили! А руководил нашей армией Георгий Константинович Жуков.</a:t>
            </a:r>
            <a:b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Очень тяжелое танковое сражение было под городом Курском . Это сражение тоже выиграли наши войска. А руководил сражением опять Георгий Константинович Жуков.</a:t>
            </a:r>
            <a:b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58" y="435781"/>
            <a:ext cx="8773083" cy="5976664"/>
          </a:xfrm>
        </p:spPr>
      </p:pic>
    </p:spTree>
    <p:extLst>
      <p:ext uri="{BB962C8B-B14F-4D97-AF65-F5344CB8AC3E}">
        <p14:creationId xmlns:p14="http://schemas.microsoft.com/office/powerpoint/2010/main" val="347266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2" y="437086"/>
            <a:ext cx="9001874" cy="5747469"/>
          </a:xfrm>
        </p:spPr>
      </p:pic>
    </p:spTree>
    <p:extLst>
      <p:ext uri="{BB962C8B-B14F-4D97-AF65-F5344CB8AC3E}">
        <p14:creationId xmlns:p14="http://schemas.microsoft.com/office/powerpoint/2010/main" val="3017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05" y="188640"/>
            <a:ext cx="8580189" cy="6435142"/>
          </a:xfrm>
        </p:spPr>
      </p:pic>
    </p:spTree>
    <p:extLst>
      <p:ext uri="{BB962C8B-B14F-4D97-AF65-F5344CB8AC3E}">
        <p14:creationId xmlns:p14="http://schemas.microsoft.com/office/powerpoint/2010/main" val="55144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4267200" cy="8382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ГОРОДА-ГЕРОИ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26840"/>
            <a:ext cx="88924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Самой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битвой стала битва за Сталинград. Эта битва  стала переломным моментом в войне. С этого дня наши войска только наступали, а фашисты отступали.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41" y="2924944"/>
            <a:ext cx="6649388" cy="3933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568952" cy="6312461"/>
          </a:xfrm>
        </p:spPr>
      </p:pic>
    </p:spTree>
    <p:extLst>
      <p:ext uri="{BB962C8B-B14F-4D97-AF65-F5344CB8AC3E}">
        <p14:creationId xmlns:p14="http://schemas.microsoft.com/office/powerpoint/2010/main" val="304208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32" y="457200"/>
            <a:ext cx="8695559" cy="6237312"/>
          </a:xfrm>
        </p:spPr>
      </p:pic>
    </p:spTree>
    <p:extLst>
      <p:ext uri="{BB962C8B-B14F-4D97-AF65-F5344CB8AC3E}">
        <p14:creationId xmlns:p14="http://schemas.microsoft.com/office/powerpoint/2010/main" val="113473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912" y="2132856"/>
            <a:ext cx="8812088" cy="112623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Много  городов  героически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отстаивали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свою  свободу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защищали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нашу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Родину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После  войны  этим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городам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присвоены  звания 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городов - героев».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Волгоград, Москва, Тула, Орёл, Смоленск, Одесса, Севастополь и т.д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9727"/>
            <a:ext cx="8845490" cy="66341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4176464" cy="83820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КОНЕЦ ВОЙНЫ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700808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>
                <a:solidFill>
                  <a:srgbClr val="002060"/>
                </a:solidFill>
              </a:rPr>
              <a:t>      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Война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длилась долгие четыре года. Наша доблестная армия не только прогнала немцев с нашей земли, но и освободила народы других стран, захваченных гитлеровской Германией. Наши солдаты дошли до Берлина- столицы Германии. И там, на самом главном здании, которое называлось Рейхстагом, был водружен наш красный флаг Победы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chemeClr val="tx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9" descr="C:\Users\Надюшка\AppData\Local\Microsoft\Windows\Temporary Internet Files\Content.IE5\N952QP2E\frenteruso[1]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86" y="260648"/>
            <a:ext cx="9161186" cy="6408712"/>
          </a:xfrm>
        </p:spPr>
      </p:pic>
    </p:spTree>
    <p:extLst>
      <p:ext uri="{BB962C8B-B14F-4D97-AF65-F5344CB8AC3E}">
        <p14:creationId xmlns:p14="http://schemas.microsoft.com/office/powerpoint/2010/main" val="10925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0747"/>
          </a:xfrm>
        </p:spPr>
      </p:pic>
    </p:spTree>
    <p:extLst>
      <p:ext uri="{BB962C8B-B14F-4D97-AF65-F5344CB8AC3E}">
        <p14:creationId xmlns:p14="http://schemas.microsoft.com/office/powerpoint/2010/main" val="265940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МОГИЛА НЕИЗВЕСТНОГО СОЛДАТА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7150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002060"/>
                </a:solidFill>
              </a:rPr>
              <a:t>     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можно было узнать имена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погибших воинов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тяжелых сражений, они так и остались </a:t>
            </a: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неизвестными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 вот этим солдатам по всей стране воздвигали памятники, но один из них особенный – это могила Неизвестного солдата. Там всегда горит Вечный огонь.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Люди </a:t>
            </a:r>
            <a:r>
              <a:rPr lang="ru-RU" sz="2800" b="1" dirty="0">
                <a:solidFill>
                  <a:schemeClr val="tx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приходят туда почтить память и возложить цветы – знак нашей памяти и благодарности погибшим.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5" y="404664"/>
            <a:ext cx="8978063" cy="634300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4169"/>
            <a:ext cx="4320480" cy="60638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83933"/>
            <a:ext cx="4355976" cy="60638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6953"/>
            <a:ext cx="4368275" cy="74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33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3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05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58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82809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Май...Весна...Счастливые лица..</a:t>
            </a:r>
            <a:b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День Победы...И нет ей цены.</a:t>
            </a:r>
            <a:b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Низко-низко хочу поклониться</a:t>
            </a:r>
            <a:b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Ветеранам минувшей войны.</a:t>
            </a:r>
            <a:endParaRPr lang="ru-RU" sz="4000" b="1" dirty="0">
              <a:ln>
                <a:solidFill>
                  <a:schemeClr val="tx1">
                    <a:lumMod val="10000"/>
                  </a:schemeClr>
                </a:solidFill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782" y="2773907"/>
            <a:ext cx="4058452" cy="40729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65585"/>
            <a:ext cx="4176464" cy="32250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" y="260648"/>
            <a:ext cx="8706036" cy="6192688"/>
          </a:xfrm>
        </p:spPr>
      </p:pic>
    </p:spTree>
    <p:extLst>
      <p:ext uri="{BB962C8B-B14F-4D97-AF65-F5344CB8AC3E}">
        <p14:creationId xmlns:p14="http://schemas.microsoft.com/office/powerpoint/2010/main" val="84443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17" y="260648"/>
            <a:ext cx="8809376" cy="6480720"/>
          </a:xfrm>
        </p:spPr>
      </p:pic>
    </p:spTree>
    <p:extLst>
      <p:ext uri="{BB962C8B-B14F-4D97-AF65-F5344CB8AC3E}">
        <p14:creationId xmlns:p14="http://schemas.microsoft.com/office/powerpoint/2010/main" val="341172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556792"/>
            <a:ext cx="9252520" cy="55709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4744" y="0"/>
            <a:ext cx="7848872" cy="51845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89320"/>
            <a:ext cx="4964690" cy="49646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692696"/>
            <a:ext cx="3403104" cy="667544"/>
          </a:xfrm>
        </p:spPr>
        <p:txBody>
          <a:bodyPr>
            <a:noAutofit/>
          </a:bodyPr>
          <a:lstStyle/>
          <a:p>
            <a:r>
              <a:rPr lang="ru-RU" sz="1800" b="1" cap="none" dirty="0" smtClean="0">
                <a:ln w="17780" cmpd="sng">
                  <a:solidFill>
                    <a:schemeClr val="bg2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Презентацию подготовила</a:t>
            </a:r>
            <a:br>
              <a:rPr lang="ru-RU" sz="1800" b="1" cap="none" dirty="0" smtClean="0">
                <a:ln w="17780" cmpd="sng">
                  <a:solidFill>
                    <a:schemeClr val="bg2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sz="1800" b="1" cap="none" dirty="0">
                <a:ln w="17780" cmpd="sng">
                  <a:solidFill>
                    <a:schemeClr val="bg2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</a:t>
            </a:r>
            <a:r>
              <a:rPr lang="ru-RU" sz="1800" b="1" cap="none" dirty="0" smtClean="0">
                <a:ln w="17780" cmpd="sng">
                  <a:solidFill>
                    <a:schemeClr val="bg2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т. Воспитатель Прокофьева Т.А</a:t>
            </a:r>
            <a:endParaRPr lang="ru-RU" sz="1800" b="1" cap="none" dirty="0">
              <a:ln w="17780" cmpd="sng">
                <a:solidFill>
                  <a:schemeClr val="bg2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979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1">
      <a:dk1>
        <a:srgbClr val="D8D8D8"/>
      </a:dk1>
      <a:lt1>
        <a:sysClr val="window" lastClr="FFFFFF"/>
      </a:lt1>
      <a:dk2>
        <a:srgbClr val="FBEEC9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311</TotalTime>
  <Words>388</Words>
  <Application>Microsoft Office PowerPoint</Application>
  <PresentationFormat>Экран (4:3)</PresentationFormat>
  <Paragraphs>37</Paragraphs>
  <Slides>29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Трек</vt:lpstr>
      <vt:lpstr>ЧЕРЕЗ ВЕКА, </vt:lpstr>
      <vt:lpstr>ВОЙНА</vt:lpstr>
      <vt:lpstr>Презентация PowerPoint</vt:lpstr>
      <vt:lpstr>ВЕЛИКАЯ ОТЕЧЕСТВЕННАЯ ВОЙНА</vt:lpstr>
      <vt:lpstr>     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ГОРОДА-ГЕРОИ</vt:lpstr>
      <vt:lpstr>Презентация PowerPoint</vt:lpstr>
      <vt:lpstr>Презентация PowerPoint</vt:lpstr>
      <vt:lpstr>     Много  городов  героически отстаивали  свою  свободу,  защищали нашу  Родину.  После  войны  этим городам  присвоены  звания  «городов - героев». Волгоград, Москва, Тула, Орёл, Смоленск, Одесса, Севастополь и т.д. </vt:lpstr>
      <vt:lpstr>КОНЕЦ ВОЙНЫ</vt:lpstr>
      <vt:lpstr>Презентация PowerPoint</vt:lpstr>
      <vt:lpstr>Презентация PowerPoint</vt:lpstr>
      <vt:lpstr>Презентация PowerPoint</vt:lpstr>
      <vt:lpstr>МОГИЛА НЕИЗВЕСТНОГО СОЛДАТА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Презентацию подготовила ст. Воспитатель Прокофьева Т.А</vt:lpstr>
    </vt:vector>
  </TitlesOfParts>
  <Company>Ya Blondinko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ЧЕРЕЗ ВЕКА, ЧЕРЕЗ ГОДА ПОМНИТЕ!</dc:title>
  <dc:creator>Надюшка</dc:creator>
  <cp:lastModifiedBy>Admin</cp:lastModifiedBy>
  <cp:revision>37</cp:revision>
  <dcterms:created xsi:type="dcterms:W3CDTF">2015-01-16T16:35:21Z</dcterms:created>
  <dcterms:modified xsi:type="dcterms:W3CDTF">2016-05-06T11:02:40Z</dcterms:modified>
</cp:coreProperties>
</file>