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8B96C98-8C33-4E03-81D5-296C608AC850}" type="datetimeFigureOut">
              <a:rPr lang="ru-RU" smtClean="0"/>
              <a:t>26.02.2017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6237424-473D-4A30-B398-796696C6193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2115666"/>
          </a:xfrm>
        </p:spPr>
        <p:txBody>
          <a:bodyPr>
            <a:normAutofit/>
          </a:bodyPr>
          <a:lstStyle/>
          <a:p>
            <a:r>
              <a:rPr lang="ru-RU" dirty="0" smtClean="0"/>
              <a:t>«Наш огород» </a:t>
            </a:r>
            <a:br>
              <a:rPr lang="ru-RU" dirty="0" smtClean="0"/>
            </a:br>
            <a:r>
              <a:rPr lang="ru-RU" dirty="0" smtClean="0"/>
              <a:t>первая младшая группа «Цыплята»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Воспитатели: АбариноваТ.В.</a:t>
            </a:r>
          </a:p>
          <a:p>
            <a:r>
              <a:rPr lang="ru-RU" dirty="0" smtClean="0"/>
              <a:t>                            Махначева Н.Н.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5373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Беседа с детьми: «Что такое огород?»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9717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Беседа: «Какие бывают овощи?!»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56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такое: почва, земля??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8728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чего нужна почва?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4424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мини-теплица??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5065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Поливаем почву….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815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Плотно закрыли теплицу и ждем что же произойдет внутри??!!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275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Ух, ты а лука выросли «перышки»!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0237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Поливаем лучок!!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142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Нам поможет напоить лучок-лейка!!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769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Знакомтесь это- перец!!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663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 это наши маленькие ростки!!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8110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они на ощупь??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9372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52" y="2674938"/>
            <a:ext cx="4601633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Обследовать нужно аккуратно, чтобы не сломать и не повредить отросток!!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98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00200"/>
            <a:ext cx="4464496" cy="45259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Засыпаем почву, для посадки фасоли и пшеницы в емкость!!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378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Аккуратно сеем пшеницу!!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1434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60" y="2674938"/>
            <a:ext cx="2588418" cy="345122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Сеем наши проросшие семена!!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025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92696"/>
            <a:ext cx="6408712" cy="6048672"/>
          </a:xfrm>
        </p:spPr>
      </p:pic>
    </p:spTree>
    <p:extLst>
      <p:ext uri="{BB962C8B-B14F-4D97-AF65-F5344CB8AC3E}">
        <p14:creationId xmlns:p14="http://schemas.microsoft.com/office/powerpoint/2010/main" val="2030776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0916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42</TotalTime>
  <Words>121</Words>
  <Application>Microsoft Office PowerPoint</Application>
  <PresentationFormat>Экран (4:3)</PresentationFormat>
  <Paragraphs>20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«Наш огород»  первая младшая группа «Цыплята»</vt:lpstr>
      <vt:lpstr>Беседа с детьми: «Что такое огород?»</vt:lpstr>
      <vt:lpstr>Беседа: «Какие бывают овощи?!»</vt:lpstr>
      <vt:lpstr>Что такое: почва, земля??</vt:lpstr>
      <vt:lpstr>Для чего нужна почва?</vt:lpstr>
      <vt:lpstr>Что такое мини-теплица??</vt:lpstr>
      <vt:lpstr>Поливаем почву….</vt:lpstr>
      <vt:lpstr>Плотно закрыли теплицу и ждем что же произойдет внутри??!!</vt:lpstr>
      <vt:lpstr>Ух, ты а лука выросли «перышки»!</vt:lpstr>
      <vt:lpstr>Поливаем лучок!!</vt:lpstr>
      <vt:lpstr>Нам поможет напоить лучок-лейка!!</vt:lpstr>
      <vt:lpstr>Знакомтесь это- перец!!</vt:lpstr>
      <vt:lpstr>А это наши маленькие ростки!!</vt:lpstr>
      <vt:lpstr>Какие они на ощупь??</vt:lpstr>
      <vt:lpstr>Обследовать нужно аккуратно, чтобы не сломать и не повредить отросток!!</vt:lpstr>
      <vt:lpstr>Засыпаем почву, для посадки фасоли и пшеницы в емкость!!</vt:lpstr>
      <vt:lpstr>Аккуратно сеем пшеницу!!</vt:lpstr>
      <vt:lpstr>Сеем наши проросшие семена!!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«Наш огород»  первая младшая группа «Цыплята»</dc:title>
  <dc:creator>фыв</dc:creator>
  <cp:lastModifiedBy>фыв</cp:lastModifiedBy>
  <cp:revision>4</cp:revision>
  <dcterms:created xsi:type="dcterms:W3CDTF">2017-02-26T12:52:28Z</dcterms:created>
  <dcterms:modified xsi:type="dcterms:W3CDTF">2017-02-26T13:38:23Z</dcterms:modified>
</cp:coreProperties>
</file>