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ppt/tags/tag1.xml" ContentType="application/vnd.openxmlformats-officedocument.presentationml.tags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srgbClr val="00FF00"/>
    </p:penClr>
  </p:showPr>
  <p:clrMru>
    <a:srgbClr val="F4F7E1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34587" autoAdjust="0"/>
    <p:restoredTop sz="86380" autoAdjust="0"/>
  </p:normalViewPr>
  <p:slideViewPr>
    <p:cSldViewPr>
      <p:cViewPr varScale="1">
        <p:scale>
          <a:sx n="63" d="100"/>
          <a:sy n="63" d="100"/>
        </p:scale>
        <p:origin x="-810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17.02.2015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17.02.2015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17.02.2015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17.02.2015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17.02.2015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17.02.2015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17.02.2015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17.02.2015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17.02.2015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17.02.2015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17.02.2015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17.02.2015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audio1.wav"/><Relationship Id="rId1" Type="http://schemas.openxmlformats.org/officeDocument/2006/relationships/audio" Target="file:///C:\Users\&#1042;&#1072;&#1083;&#1077;&#1088;&#1072;\Desktop\&#1072;&#1089;&#1086;&#1083;&#1100;.mp3" TargetMode="Externa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audio2.wav"/><Relationship Id="rId1" Type="http://schemas.openxmlformats.org/officeDocument/2006/relationships/audio" Target="file:///C:\Users\&#1042;&#1072;&#1083;&#1077;&#1088;&#1072;\Desktop\&#1072;&#1089;&#1086;&#1083;&#1100;.mp3" TargetMode="Externa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3.wav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4.wav"/><Relationship Id="rId5" Type="http://schemas.openxmlformats.org/officeDocument/2006/relationships/image" Target="../media/image10.png"/><Relationship Id="rId4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5.wav"/><Relationship Id="rId4" Type="http://schemas.openxmlformats.org/officeDocument/2006/relationships/image" Target="../media/image1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6.wav"/><Relationship Id="rId4" Type="http://schemas.openxmlformats.org/officeDocument/2006/relationships/image" Target="../media/image1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7.wav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8.wav"/><Relationship Id="rId4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9.wav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0.wav"/><Relationship Id="rId4" Type="http://schemas.openxmlformats.org/officeDocument/2006/relationships/image" Target="../media/image1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1.wav"/><Relationship Id="rId4" Type="http://schemas.openxmlformats.org/officeDocument/2006/relationships/image" Target="../media/image10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2.wav"/><Relationship Id="rId4" Type="http://schemas.openxmlformats.org/officeDocument/2006/relationships/image" Target="../media/image10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3.wav"/><Relationship Id="rId4" Type="http://schemas.openxmlformats.org/officeDocument/2006/relationships/image" Target="../media/image10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4.wav"/><Relationship Id="rId5" Type="http://schemas.openxmlformats.org/officeDocument/2006/relationships/image" Target="../media/image10.png"/><Relationship Id="rId4" Type="http://schemas.openxmlformats.org/officeDocument/2006/relationships/image" Target="../media/image23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5.wav"/><Relationship Id="rId4" Type="http://schemas.openxmlformats.org/officeDocument/2006/relationships/image" Target="../media/image10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6.wav"/><Relationship Id="rId4" Type="http://schemas.openxmlformats.org/officeDocument/2006/relationships/image" Target="../media/image10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7.wav"/><Relationship Id="rId4" Type="http://schemas.openxmlformats.org/officeDocument/2006/relationships/image" Target="../media/image10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8.wav"/><Relationship Id="rId4" Type="http://schemas.openxmlformats.org/officeDocument/2006/relationships/image" Target="../media/image10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9.wav"/><Relationship Id="rId4" Type="http://schemas.openxmlformats.org/officeDocument/2006/relationships/image" Target="../media/image10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20.wav"/><Relationship Id="rId4" Type="http://schemas.openxmlformats.org/officeDocument/2006/relationships/image" Target="../media/image10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21.wav"/><Relationship Id="rId4" Type="http://schemas.openxmlformats.org/officeDocument/2006/relationships/image" Target="../media/image10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22.wav"/><Relationship Id="rId4" Type="http://schemas.openxmlformats.org/officeDocument/2006/relationships/image" Target="../media/image10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23.wav"/><Relationship Id="rId4" Type="http://schemas.openxmlformats.org/officeDocument/2006/relationships/image" Target="../media/image10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24.wav"/><Relationship Id="rId4" Type="http://schemas.openxmlformats.org/officeDocument/2006/relationships/image" Target="../media/image10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25.wav"/><Relationship Id="rId4" Type="http://schemas.openxmlformats.org/officeDocument/2006/relationships/image" Target="../media/image10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26.wav"/><Relationship Id="rId4" Type="http://schemas.openxmlformats.org/officeDocument/2006/relationships/image" Target="../media/image10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27.wav"/><Relationship Id="rId4" Type="http://schemas.openxmlformats.org/officeDocument/2006/relationships/image" Target="../media/image10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28.wav"/><Relationship Id="rId4" Type="http://schemas.openxmlformats.org/officeDocument/2006/relationships/image" Target="../media/image10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29.wav"/><Relationship Id="rId4" Type="http://schemas.openxmlformats.org/officeDocument/2006/relationships/image" Target="../media/image10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audio" Target="../media/audio30.wav"/><Relationship Id="rId7" Type="http://schemas.openxmlformats.org/officeDocument/2006/relationships/image" Target="../media/image10.png"/><Relationship Id="rId2" Type="http://schemas.openxmlformats.org/officeDocument/2006/relationships/audio" Target="file:///C:\Users\&#1042;&#1072;&#1083;&#1077;&#1088;&#1072;\Desktop\&#1072;&#1089;&#1086;&#1083;&#1100;.mp3" TargetMode="External"/><Relationship Id="rId1" Type="http://schemas.openxmlformats.org/officeDocument/2006/relationships/tags" Target="../tags/tag1.xml"/><Relationship Id="rId6" Type="http://schemas.openxmlformats.org/officeDocument/2006/relationships/image" Target="../media/image40.png"/><Relationship Id="rId5" Type="http://schemas.openxmlformats.org/officeDocument/2006/relationships/image" Target="../media/image39.jpeg"/><Relationship Id="rId4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294448839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04446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870386">
            <a:off x="1422893" y="1134445"/>
            <a:ext cx="7242987" cy="1887645"/>
          </a:xfrm>
          <a:solidFill>
            <a:schemeClr val="bg1"/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prstTxWarp prst="textWave2">
              <a:avLst>
                <a:gd name="adj1" fmla="val 12500"/>
                <a:gd name="adj2" fmla="val 2180"/>
              </a:avLst>
            </a:prstTxWarp>
          </a:bodyPr>
          <a:lstStyle/>
          <a:p>
            <a:r>
              <a:rPr lang="ru-RU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С</a:t>
            </a:r>
            <a:r>
              <a:rPr lang="ru-RU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1">
                    <a:lumMod val="20000"/>
                    <a:lumOff val="8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ru-RU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праздником</a:t>
            </a:r>
            <a:r>
              <a:rPr lang="ru-RU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1">
                    <a:lumMod val="20000"/>
                    <a:lumOff val="8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ru-RU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8</a:t>
            </a:r>
            <a:r>
              <a:rPr lang="ru-RU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1">
                    <a:lumMod val="20000"/>
                    <a:lumOff val="8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ru-RU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марта!</a:t>
            </a:r>
            <a:endParaRPr lang="ru-RU" dirty="0" smtClean="0">
              <a:solidFill>
                <a:srgbClr val="F4F7E1"/>
              </a:solidFill>
            </a:endParaRPr>
          </a:p>
        </p:txBody>
      </p:sp>
      <p:pic>
        <p:nvPicPr>
          <p:cNvPr id="4" name="асоль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5"/>
          <a:stretch>
            <a:fillRect/>
          </a:stretch>
        </p:blipFill>
        <p:spPr>
          <a:xfrm>
            <a:off x="4419600" y="3276600"/>
            <a:ext cx="304800" cy="304800"/>
          </a:xfrm>
          <a:prstGeom prst="rect">
            <a:avLst/>
          </a:prstGeom>
        </p:spPr>
      </p:pic>
      <p:pic>
        <p:nvPicPr>
          <p:cNvPr id="5" name="~PP2713.WAV">
            <a:hlinkClick r:id="" action="ppaction://media"/>
          </p:cNvPr>
          <p:cNvPicPr>
            <a:picLocks noRot="1" noChangeAspect="1"/>
          </p:cNvPicPr>
          <p:nvPr>
            <a:wavAudioFile r:embed="rId2" name="~PP2713.WAV"/>
          </p:nvPr>
        </p:nvPicPr>
        <p:blipFill>
          <a:blip r:embed="rId6"/>
          <a:stretch>
            <a:fillRect/>
          </a:stretch>
        </p:blipFill>
        <p:spPr>
          <a:xfrm>
            <a:off x="8632825" y="6346825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slow" advClick="0" advTm="8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31552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12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 isNarration="1">
              <p:cMediaNode showWhenStopped="0">
                <p:cTn id="13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01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асоль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5"/>
          <a:stretch>
            <a:fillRect/>
          </a:stretch>
        </p:blipFill>
        <p:spPr>
          <a:xfrm>
            <a:off x="4419600" y="3276600"/>
            <a:ext cx="304800" cy="304800"/>
          </a:xfrm>
          <a:prstGeom prst="rect">
            <a:avLst/>
          </a:prstGeom>
        </p:spPr>
      </p:pic>
      <p:pic>
        <p:nvPicPr>
          <p:cNvPr id="4" name="~PP2898.WAV">
            <a:hlinkClick r:id="" action="ppaction://media"/>
          </p:cNvPr>
          <p:cNvPicPr>
            <a:picLocks noRot="1" noChangeAspect="1"/>
          </p:cNvPicPr>
          <p:nvPr>
            <a:wavAudioFile r:embed="rId2" name="~PP2898.WAV"/>
          </p:nvPr>
        </p:nvPicPr>
        <p:blipFill>
          <a:blip r:embed="rId6"/>
          <a:stretch>
            <a:fillRect/>
          </a:stretch>
        </p:blipFill>
        <p:spPr>
          <a:xfrm>
            <a:off x="8632825" y="6346825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slow" advClick="0" advTm="12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>
                <p:cTn id="10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 isNarration="1">
              <p:cMediaNode showWhenStopped="0">
                <p:cTn id="11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0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~PP68.WAV">
            <a:hlinkClick r:id="" action="ppaction://media"/>
          </p:cNvPr>
          <p:cNvPicPr>
            <a:picLocks noRot="1" noChangeAspect="1"/>
          </p:cNvPicPr>
          <p:nvPr>
            <a:wavAudioFile r:embed="rId1" name="~PP68.WAV"/>
          </p:nvPr>
        </p:nvPicPr>
        <p:blipFill>
          <a:blip r:embed="rId4"/>
          <a:stretch>
            <a:fillRect/>
          </a:stretch>
        </p:blipFill>
        <p:spPr>
          <a:xfrm>
            <a:off x="8632825" y="6346825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slow" advClick="0" advTm="12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128a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~PP1130.WAV">
            <a:hlinkClick r:id="" action="ppaction://media"/>
          </p:cNvPr>
          <p:cNvPicPr>
            <a:picLocks noRot="1" noChangeAspect="1"/>
          </p:cNvPicPr>
          <p:nvPr>
            <a:wavAudioFile r:embed="rId1" name="~PP1130.WAV"/>
          </p:nvPr>
        </p:nvPicPr>
        <p:blipFill>
          <a:blip r:embed="rId5"/>
          <a:stretch>
            <a:fillRect/>
          </a:stretch>
        </p:blipFill>
        <p:spPr>
          <a:xfrm>
            <a:off x="8632825" y="6346825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slow" advClick="0" advTm="12000">
    <p:wipe dir="d"/>
    <p:sndAc>
      <p:stSnd>
        <p:snd r:embed="rId3" name="~PP2713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129a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~PP2162.WAV">
            <a:hlinkClick r:id="" action="ppaction://media"/>
          </p:cNvPr>
          <p:cNvPicPr>
            <a:picLocks noRot="1" noChangeAspect="1"/>
          </p:cNvPicPr>
          <p:nvPr>
            <a:wavAudioFile r:embed="rId1" name="~PP2162.WAV"/>
          </p:nvPr>
        </p:nvPicPr>
        <p:blipFill>
          <a:blip r:embed="rId4"/>
          <a:stretch>
            <a:fillRect/>
          </a:stretch>
        </p:blipFill>
        <p:spPr>
          <a:xfrm>
            <a:off x="8632825" y="6346825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slow" advClick="0" advTm="1200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132a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~PP3287.WAV">
            <a:hlinkClick r:id="" action="ppaction://media"/>
          </p:cNvPr>
          <p:cNvPicPr>
            <a:picLocks noRot="1" noChangeAspect="1"/>
          </p:cNvPicPr>
          <p:nvPr>
            <a:wavAudioFile r:embed="rId1" name="~PP3287.WAV"/>
          </p:nvPr>
        </p:nvPicPr>
        <p:blipFill>
          <a:blip r:embed="rId4"/>
          <a:stretch>
            <a:fillRect/>
          </a:stretch>
        </p:blipFill>
        <p:spPr>
          <a:xfrm>
            <a:off x="8632825" y="6346825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slow" advClick="0" advTm="1200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134a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~PP128.WAV">
            <a:hlinkClick r:id="" action="ppaction://media"/>
          </p:cNvPr>
          <p:cNvPicPr>
            <a:picLocks noRot="1" noChangeAspect="1"/>
          </p:cNvPicPr>
          <p:nvPr>
            <a:wavAudioFile r:embed="rId1" name="~PP128.WAV"/>
          </p:nvPr>
        </p:nvPicPr>
        <p:blipFill>
          <a:blip r:embed="rId4"/>
          <a:stretch>
            <a:fillRect/>
          </a:stretch>
        </p:blipFill>
        <p:spPr>
          <a:xfrm>
            <a:off x="8632825" y="6346825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slow" advClick="0" advTm="12000"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000328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pic>
        <p:nvPicPr>
          <p:cNvPr id="3" name="~PP2034.WAV">
            <a:hlinkClick r:id="" action="ppaction://media"/>
          </p:cNvPr>
          <p:cNvPicPr>
            <a:picLocks noRot="1" noChangeAspect="1"/>
          </p:cNvPicPr>
          <p:nvPr>
            <a:wavAudioFile r:embed="rId1" name="~PP2034.WAV"/>
          </p:nvPr>
        </p:nvPicPr>
        <p:blipFill>
          <a:blip r:embed="rId4"/>
          <a:stretch>
            <a:fillRect/>
          </a:stretch>
        </p:blipFill>
        <p:spPr>
          <a:xfrm>
            <a:off x="8632825" y="6346825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slow" advClick="0" advTm="5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5853_90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~PP3331.WAV">
            <a:hlinkClick r:id="" action="ppaction://media"/>
          </p:cNvPr>
          <p:cNvPicPr>
            <a:picLocks noRot="1" noChangeAspect="1"/>
          </p:cNvPicPr>
          <p:nvPr>
            <a:wavAudioFile r:embed="rId1" name="~PP3331.WAV"/>
          </p:nvPr>
        </p:nvPicPr>
        <p:blipFill>
          <a:blip r:embed="rId4"/>
          <a:stretch>
            <a:fillRect/>
          </a:stretch>
        </p:blipFill>
        <p:spPr>
          <a:xfrm>
            <a:off x="8632825" y="6346825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slow" advClick="0" advTm="5000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26014-133a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~PP563.WAV">
            <a:hlinkClick r:id="" action="ppaction://media"/>
          </p:cNvPr>
          <p:cNvPicPr>
            <a:picLocks noRot="1" noChangeAspect="1"/>
          </p:cNvPicPr>
          <p:nvPr>
            <a:wavAudioFile r:embed="rId1" name="~PP563.WAV"/>
          </p:nvPr>
        </p:nvPicPr>
        <p:blipFill>
          <a:blip r:embed="rId4"/>
          <a:stretch>
            <a:fillRect/>
          </a:stretch>
        </p:blipFill>
        <p:spPr>
          <a:xfrm>
            <a:off x="8632825" y="6346825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slow" advClick="0" advTm="12000">
    <p:strips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8437100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~PP1860.WAV">
            <a:hlinkClick r:id="" action="ppaction://media"/>
          </p:cNvPr>
          <p:cNvPicPr>
            <a:picLocks noRot="1" noChangeAspect="1"/>
          </p:cNvPicPr>
          <p:nvPr>
            <a:wavAudioFile r:embed="rId1" name="~PP1860.WAV"/>
          </p:nvPr>
        </p:nvPicPr>
        <p:blipFill>
          <a:blip r:embed="rId4"/>
          <a:stretch>
            <a:fillRect/>
          </a:stretch>
        </p:blipFill>
        <p:spPr>
          <a:xfrm>
            <a:off x="8632825" y="6346825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1204262237_49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~PP3204.WAV">
            <a:hlinkClick r:id="" action="ppaction://media"/>
          </p:cNvPr>
          <p:cNvPicPr>
            <a:picLocks noRot="1" noChangeAspect="1"/>
          </p:cNvPicPr>
          <p:nvPr>
            <a:wavAudioFile r:embed="rId1" name="~PP3204.WAV"/>
          </p:nvPr>
        </p:nvPicPr>
        <p:blipFill>
          <a:blip r:embed="rId4"/>
          <a:stretch>
            <a:fillRect/>
          </a:stretch>
        </p:blipFill>
        <p:spPr>
          <a:xfrm>
            <a:off x="8632825" y="6346825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slow" advClick="0" advTm="5000">
    <p:checker dir="vert"/>
    <p:sndAc>
      <p:endSnd/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2422925482114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158" y="0"/>
            <a:ext cx="9023684" cy="6858000"/>
          </a:xfrm>
          <a:prstGeom prst="rect">
            <a:avLst/>
          </a:prstGeom>
        </p:spPr>
      </p:pic>
      <p:pic>
        <p:nvPicPr>
          <p:cNvPr id="3" name="~PP420.WAV">
            <a:hlinkClick r:id="" action="ppaction://media"/>
          </p:cNvPr>
          <p:cNvPicPr>
            <a:picLocks noRot="1" noChangeAspect="1"/>
          </p:cNvPicPr>
          <p:nvPr>
            <a:wavAudioFile r:embed="rId1" name="~PP420.WAV"/>
          </p:nvPr>
        </p:nvPicPr>
        <p:blipFill>
          <a:blip r:embed="rId4"/>
          <a:stretch>
            <a:fillRect/>
          </a:stretch>
        </p:blipFill>
        <p:spPr>
          <a:xfrm>
            <a:off x="8632825" y="6346825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slow" advClick="0" advTm="5000">
    <p:split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dbaaaa1c3cd95db204d696fbee0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7158" y="0"/>
            <a:ext cx="8286808" cy="6858000"/>
          </a:xfrm>
          <a:prstGeom prst="rect">
            <a:avLst/>
          </a:prstGeom>
        </p:spPr>
      </p:pic>
      <p:pic>
        <p:nvPicPr>
          <p:cNvPr id="3" name="~PP1655.WAV">
            <a:hlinkClick r:id="" action="ppaction://media"/>
          </p:cNvPr>
          <p:cNvPicPr>
            <a:picLocks noRot="1" noChangeAspect="1"/>
          </p:cNvPicPr>
          <p:nvPr>
            <a:wavAudioFile r:embed="rId1" name="~PP1655.WAV"/>
          </p:nvPr>
        </p:nvPicPr>
        <p:blipFill>
          <a:blip r:embed="rId5"/>
          <a:stretch>
            <a:fillRect/>
          </a:stretch>
        </p:blipFill>
        <p:spPr>
          <a:xfrm>
            <a:off x="8632825" y="6346825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slow" advClick="0" advTm="7000">
    <p:blind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den_sem_i14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~PP2967.WAV">
            <a:hlinkClick r:id="" action="ppaction://media"/>
          </p:cNvPr>
          <p:cNvPicPr>
            <a:picLocks noRot="1" noChangeAspect="1"/>
          </p:cNvPicPr>
          <p:nvPr>
            <a:wavAudioFile r:embed="rId1" name="~PP2967.WAV"/>
          </p:nvPr>
        </p:nvPicPr>
        <p:blipFill>
          <a:blip r:embed="rId4"/>
          <a:stretch>
            <a:fillRect/>
          </a:stretch>
        </p:blipFill>
        <p:spPr>
          <a:xfrm>
            <a:off x="8632825" y="6346825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slow" advClick="0" advTm="5000">
    <p:checke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gallery_5018_735_975171 — копия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pic>
        <p:nvPicPr>
          <p:cNvPr id="3" name="~PP168.WAV">
            <a:hlinkClick r:id="" action="ppaction://media"/>
          </p:cNvPr>
          <p:cNvPicPr>
            <a:picLocks noRot="1" noChangeAspect="1"/>
          </p:cNvPicPr>
          <p:nvPr>
            <a:wavAudioFile r:embed="rId1" name="~PP168.WAV"/>
          </p:nvPr>
        </p:nvPicPr>
        <p:blipFill>
          <a:blip r:embed="rId4"/>
          <a:stretch>
            <a:fillRect/>
          </a:stretch>
        </p:blipFill>
        <p:spPr>
          <a:xfrm>
            <a:off x="8632825" y="6346825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parents001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142976" y="928670"/>
            <a:ext cx="7000924" cy="4857784"/>
          </a:xfrm>
          <a:prstGeom prst="rect">
            <a:avLst/>
          </a:prstGeom>
        </p:spPr>
      </p:pic>
      <p:pic>
        <p:nvPicPr>
          <p:cNvPr id="3" name="~PP2840.WAV">
            <a:hlinkClick r:id="" action="ppaction://media"/>
          </p:cNvPr>
          <p:cNvPicPr>
            <a:picLocks noRot="1" noChangeAspect="1"/>
          </p:cNvPicPr>
          <p:nvPr>
            <a:wavAudioFile r:embed="rId1" name="~PP2840.WAV"/>
          </p:nvPr>
        </p:nvPicPr>
        <p:blipFill>
          <a:blip r:embed="rId4"/>
          <a:stretch>
            <a:fillRect/>
          </a:stretch>
        </p:blipFill>
        <p:spPr>
          <a:xfrm>
            <a:off x="8632825" y="6346825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slow" advClick="0" advTm="5000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preview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214338"/>
            <a:ext cx="9144000" cy="7072338"/>
          </a:xfrm>
          <a:prstGeom prst="rect">
            <a:avLst/>
          </a:prstGeom>
        </p:spPr>
      </p:pic>
      <p:pic>
        <p:nvPicPr>
          <p:cNvPr id="3" name="~PP1119.WAV">
            <a:hlinkClick r:id="" action="ppaction://media"/>
          </p:cNvPr>
          <p:cNvPicPr>
            <a:picLocks noRot="1" noChangeAspect="1"/>
          </p:cNvPicPr>
          <p:nvPr>
            <a:wavAudioFile r:embed="rId1" name="~PP1119.WAV"/>
          </p:nvPr>
        </p:nvPicPr>
        <p:blipFill>
          <a:blip r:embed="rId4"/>
          <a:stretch>
            <a:fillRect/>
          </a:stretch>
        </p:blipFill>
        <p:spPr>
          <a:xfrm>
            <a:off x="8632825" y="6346825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slow" advClick="0" advTm="5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the-hands-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~PP2197.WAV">
            <a:hlinkClick r:id="" action="ppaction://media"/>
          </p:cNvPr>
          <p:cNvPicPr>
            <a:picLocks noRot="1" noChangeAspect="1"/>
          </p:cNvPicPr>
          <p:nvPr>
            <a:wavAudioFile r:embed="rId1" name="~PP2197.WAV"/>
          </p:nvPr>
        </p:nvPicPr>
        <p:blipFill>
          <a:blip r:embed="rId4"/>
          <a:stretch>
            <a:fillRect/>
          </a:stretch>
        </p:blipFill>
        <p:spPr>
          <a:xfrm>
            <a:off x="8632825" y="6346825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slow" advClick="0" advTm="5000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image (3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~PP4057.WAV">
            <a:hlinkClick r:id="" action="ppaction://media"/>
          </p:cNvPr>
          <p:cNvPicPr>
            <a:picLocks noRot="1" noChangeAspect="1"/>
          </p:cNvPicPr>
          <p:nvPr>
            <a:wavAudioFile r:embed="rId1" name="~PP4057.WAV"/>
          </p:nvPr>
        </p:nvPicPr>
        <p:blipFill>
          <a:blip r:embed="rId4"/>
          <a:stretch>
            <a:fillRect/>
          </a:stretch>
        </p:blipFill>
        <p:spPr>
          <a:xfrm>
            <a:off x="8632825" y="6346825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slow" advClick="0" advTm="13000">
    <p:blind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121722079_5JYThS_142419356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pic>
        <p:nvPicPr>
          <p:cNvPr id="3" name="~PP1101.WAV">
            <a:hlinkClick r:id="" action="ppaction://media"/>
          </p:cNvPr>
          <p:cNvPicPr>
            <a:picLocks noRot="1" noChangeAspect="1"/>
          </p:cNvPicPr>
          <p:nvPr>
            <a:wavAudioFile r:embed="rId1" name="~PP1101.WAV"/>
          </p:nvPr>
        </p:nvPicPr>
        <p:blipFill>
          <a:blip r:embed="rId4"/>
          <a:stretch>
            <a:fillRect/>
          </a:stretch>
        </p:blipFill>
        <p:spPr>
          <a:xfrm>
            <a:off x="8632825" y="6346825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slow" advClick="0" advTm="7000">
    <p:whee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121721781_lSU9PVq_142419425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" y="0"/>
            <a:ext cx="9144000" cy="6857999"/>
          </a:xfrm>
          <a:prstGeom prst="rect">
            <a:avLst/>
          </a:prstGeom>
        </p:spPr>
      </p:pic>
      <p:pic>
        <p:nvPicPr>
          <p:cNvPr id="3" name="~PP2242.WAV">
            <a:hlinkClick r:id="" action="ppaction://media"/>
          </p:cNvPr>
          <p:cNvPicPr>
            <a:picLocks noRot="1" noChangeAspect="1"/>
          </p:cNvPicPr>
          <p:nvPr>
            <a:wavAudioFile r:embed="rId1" name="~PP2242.WAV"/>
          </p:nvPr>
        </p:nvPicPr>
        <p:blipFill>
          <a:blip r:embed="rId4"/>
          <a:stretch>
            <a:fillRect/>
          </a:stretch>
        </p:blipFill>
        <p:spPr>
          <a:xfrm>
            <a:off x="8632825" y="6346825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slow" advClick="0" advTm="6000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121722413_ox8cjEzr5_1424193897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~PP3711.WAV">
            <a:hlinkClick r:id="" action="ppaction://media"/>
          </p:cNvPr>
          <p:cNvPicPr>
            <a:picLocks noRot="1" noChangeAspect="1"/>
          </p:cNvPicPr>
          <p:nvPr>
            <a:wavAudioFile r:embed="rId1" name="~PP3711.WAV"/>
          </p:nvPr>
        </p:nvPicPr>
        <p:blipFill>
          <a:blip r:embed="rId4"/>
          <a:stretch>
            <a:fillRect/>
          </a:stretch>
        </p:blipFill>
        <p:spPr>
          <a:xfrm>
            <a:off x="8632825" y="6346825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slow" advClick="0" advTm="6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image (4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~PP771.WAV">
            <a:hlinkClick r:id="" action="ppaction://media"/>
          </p:cNvPr>
          <p:cNvPicPr>
            <a:picLocks noRot="1" noChangeAspect="1"/>
          </p:cNvPicPr>
          <p:nvPr>
            <a:wavAudioFile r:embed="rId1" name="~PP771.WAV"/>
          </p:nvPr>
        </p:nvPicPr>
        <p:blipFill>
          <a:blip r:embed="rId4"/>
          <a:stretch>
            <a:fillRect/>
          </a:stretch>
        </p:blipFill>
        <p:spPr>
          <a:xfrm>
            <a:off x="8632825" y="6346825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slow" advClick="0" advTm="8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на море 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~PP3161.WAV">
            <a:hlinkClick r:id="" action="ppaction://media"/>
          </p:cNvPr>
          <p:cNvPicPr>
            <a:picLocks noRot="1" noChangeAspect="1"/>
          </p:cNvPicPr>
          <p:nvPr>
            <a:wavAudioFile r:embed="rId1" name="~PP3161.WAV"/>
          </p:nvPr>
        </p:nvPicPr>
        <p:blipFill>
          <a:blip r:embed="rId4"/>
          <a:stretch>
            <a:fillRect/>
          </a:stretch>
        </p:blipFill>
        <p:spPr>
          <a:xfrm>
            <a:off x="8632825" y="6346825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slow" advClick="0" advTm="6000">
    <p:strips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121725036_Xu6t3_1424196869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~PP190.WAV">
            <a:hlinkClick r:id="" action="ppaction://media"/>
          </p:cNvPr>
          <p:cNvPicPr>
            <a:picLocks noRot="1" noChangeAspect="1"/>
          </p:cNvPicPr>
          <p:nvPr>
            <a:wavAudioFile r:embed="rId1" name="~PP190.WAV"/>
          </p:nvPr>
        </p:nvPicPr>
        <p:blipFill>
          <a:blip r:embed="rId4"/>
          <a:stretch>
            <a:fillRect/>
          </a:stretch>
        </p:blipFill>
        <p:spPr>
          <a:xfrm>
            <a:off x="8632825" y="6346825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slow" advClick="0" advTm="9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с ел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43042" y="0"/>
            <a:ext cx="6286544" cy="6858000"/>
          </a:xfrm>
          <a:prstGeom prst="rect">
            <a:avLst/>
          </a:prstGeom>
        </p:spPr>
      </p:pic>
      <p:pic>
        <p:nvPicPr>
          <p:cNvPr id="3" name="~PP1440.WAV">
            <a:hlinkClick r:id="" action="ppaction://media"/>
          </p:cNvPr>
          <p:cNvPicPr>
            <a:picLocks noRot="1" noChangeAspect="1"/>
          </p:cNvPicPr>
          <p:nvPr>
            <a:wavAudioFile r:embed="rId1" name="~PP1440.WAV"/>
          </p:nvPr>
        </p:nvPicPr>
        <p:blipFill>
          <a:blip r:embed="rId4"/>
          <a:stretch>
            <a:fillRect/>
          </a:stretch>
        </p:blipFill>
        <p:spPr>
          <a:xfrm>
            <a:off x="8632825" y="6346825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slow" advClick="0" advTm="15000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121722079_CfiuY7idU_142419353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~PP2456.WAV">
            <a:hlinkClick r:id="" action="ppaction://media"/>
          </p:cNvPr>
          <p:cNvPicPr>
            <a:picLocks noRot="1" noChangeAspect="1"/>
          </p:cNvPicPr>
          <p:nvPr>
            <a:wavAudioFile r:embed="rId1" name="~PP2456.WAV"/>
          </p:nvPr>
        </p:nvPicPr>
        <p:blipFill>
          <a:blip r:embed="rId4"/>
          <a:stretch>
            <a:fillRect/>
          </a:stretch>
        </p:blipFill>
        <p:spPr>
          <a:xfrm>
            <a:off x="8632825" y="6346825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slow" advClick="0" advTm="14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121722244_7GdLTMHq_142419370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572596" cy="6858000"/>
          </a:xfrm>
          <a:prstGeom prst="rect">
            <a:avLst/>
          </a:prstGeom>
        </p:spPr>
      </p:pic>
      <p:pic>
        <p:nvPicPr>
          <p:cNvPr id="3" name="~PP3409.WAV">
            <a:hlinkClick r:id="" action="ppaction://media"/>
          </p:cNvPr>
          <p:cNvPicPr>
            <a:picLocks noRot="1" noChangeAspect="1"/>
          </p:cNvPicPr>
          <p:nvPr>
            <a:wavAudioFile r:embed="rId1" name="~PP3409.WAV"/>
          </p:nvPr>
        </p:nvPicPr>
        <p:blipFill>
          <a:blip r:embed="rId4"/>
          <a:stretch>
            <a:fillRect/>
          </a:stretch>
        </p:blipFill>
        <p:spPr>
          <a:xfrm>
            <a:off x="8632825" y="6346825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slow" advClick="0" advTm="10000">
    <p:pull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121722413_KBqdGVjbD_1424193825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асоль.mp3">
            <a:hlinkClick r:id="" action="ppaction://media"/>
          </p:cNvPr>
          <p:cNvPicPr>
            <a:picLocks noRot="1" noChangeAspect="1"/>
          </p:cNvPicPr>
          <p:nvPr>
            <a:audioFile r:link="rId2"/>
          </p:nvPr>
        </p:nvPicPr>
        <p:blipFill>
          <a:blip r:embed="rId6"/>
          <a:stretch>
            <a:fillRect/>
          </a:stretch>
        </p:blipFill>
        <p:spPr>
          <a:xfrm>
            <a:off x="4419600" y="3276600"/>
            <a:ext cx="304800" cy="304800"/>
          </a:xfrm>
          <a:prstGeom prst="rect">
            <a:avLst/>
          </a:prstGeom>
        </p:spPr>
      </p:pic>
      <p:pic>
        <p:nvPicPr>
          <p:cNvPr id="4" name="~PP2579.WAV">
            <a:hlinkClick r:id="" action="ppaction://media"/>
          </p:cNvPr>
          <p:cNvPicPr>
            <a:picLocks noRot="1" noChangeAspect="1"/>
          </p:cNvPicPr>
          <p:nvPr>
            <a:wavAudioFile r:embed="rId3" name="~PP2579.WAV"/>
          </p:nvPr>
        </p:nvPicPr>
        <p:blipFill>
          <a:blip r:embed="rId7"/>
          <a:stretch>
            <a:fillRect/>
          </a:stretch>
        </p:blipFill>
        <p:spPr>
          <a:xfrm>
            <a:off x="8632825" y="6346825"/>
            <a:ext cx="304800" cy="3048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 spd="slow" advClick="0" advTm="13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31552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10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 isNarration="1">
              <p:cMediaNode showWhenStopped="0">
                <p:cTn id="11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"/>
</p:tagLst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71</TotalTime>
  <Words>5</Words>
  <PresentationFormat>Экран (4:3)</PresentationFormat>
  <Paragraphs>1</Paragraphs>
  <Slides>30</Slides>
  <Notes>0</Notes>
  <HiddenSlides>0</HiddenSlides>
  <MMClips>33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30</vt:i4>
      </vt:variant>
    </vt:vector>
  </HeadingPairs>
  <TitlesOfParts>
    <vt:vector size="31" baseType="lpstr">
      <vt:lpstr>Тема Office</vt:lpstr>
      <vt:lpstr>С праздником 8 марта!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  <vt:lpstr>Слайд 27</vt:lpstr>
      <vt:lpstr>Слайд 28</vt:lpstr>
      <vt:lpstr>Слайд 29</vt:lpstr>
      <vt:lpstr>Слайд 30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 праздником 8 марта!</dc:title>
  <dc:creator>Валера</dc:creator>
  <cp:lastModifiedBy>Валера</cp:lastModifiedBy>
  <cp:revision>10</cp:revision>
  <dcterms:created xsi:type="dcterms:W3CDTF">2015-02-17T17:42:02Z</dcterms:created>
  <dcterms:modified xsi:type="dcterms:W3CDTF">2015-02-17T19:04:14Z</dcterms:modified>
</cp:coreProperties>
</file>