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BCED68B-DDD9-4644-ACB7-5FA121245E7E}" type="datetimeFigureOut">
              <a:rPr lang="ru-RU" smtClean="0"/>
              <a:pPr/>
              <a:t>21.11.2017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2B0234C-3087-4D39-BB5C-F1140CD7AF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43;&#1072;&#1083;&#1080;&#1085;&#1072;\Desktop\&#1048;&#1085;&#1090;&#1077;&#1075;&#1088;&#1080;&#1088;.%20&#1079;&#1072;&#1085;&#1103;&#1090;&#1080;&#1103;%20(9.06.2014)\&#1052;&#1086;&#1103;%20&#1084;&#1072;&#1084;&#1072;\a953e2c5e362e55b202ad808fa2cb593.mp3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52;&#1072;&#1096;&#1072;\Downloads\&#1063;&#1072;&#1081;&#1082;&#1086;&#1074;&#1089;&#1082;&#1080;&#1081;%20&#1084;&#1072;&#1084;&#1072;.mp3" TargetMode="External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43;&#1072;&#1083;&#1080;&#1085;&#1072;\Desktop\&#1048;&#1085;&#1090;&#1077;&#1075;&#1088;&#1080;&#1088;.%20&#1079;&#1072;&#1085;&#1103;&#1090;&#1080;&#1103;%20(9.06.2014)\&#1052;&#1086;&#1103;%20&#1084;&#1072;&#1084;&#1072;\45a96ab58e21e34c4166b19782ed92a0.mp3" TargetMode="Externa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43;&#1072;&#1083;&#1080;&#1085;&#1072;\Desktop\&#1048;&#1085;&#1090;&#1077;&#1075;&#1088;&#1080;&#1088;.%20&#1079;&#1072;&#1085;&#1103;&#1090;&#1080;&#1103;%20(9.06.2014)\&#1052;&#1086;&#1103;%20&#1084;&#1072;&#1084;&#1072;\73b099be26392ec8817dc3c103b825f7.mp3" TargetMode="External"/><Relationship Id="rId6" Type="http://schemas.openxmlformats.org/officeDocument/2006/relationships/image" Target="../media/image15.gif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img-fotki.yandex.ru/get/11/midasdar.0/0_91b7_8f99354e_X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ша\Documents\первый слайд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8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ша\Documents\застав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" name="a953e2c5e362e55b202ad808fa2cb59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85720" y="428604"/>
            <a:ext cx="714380" cy="500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Маша\Documents\комплимент маме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Маша\Documents\мало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571480"/>
            <a:ext cx="5429256" cy="49291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Чайковский мам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14282" y="357166"/>
            <a:ext cx="500066" cy="500066"/>
          </a:xfrm>
          <a:prstGeom prst="rect">
            <a:avLst/>
          </a:prstGeom>
        </p:spPr>
      </p:pic>
      <p:pic>
        <p:nvPicPr>
          <p:cNvPr id="1026" name="Picture 2" descr="C:\Users\Маша\Downloads\анимашка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5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ша\Documents\анимация мама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" name="45a96ab58e21e34c4166b19782ed92a0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7224" y="785794"/>
            <a:ext cx="571504" cy="571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3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0760" y="357166"/>
            <a:ext cx="2743200" cy="578647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«При солнышке тепло, при матушке добро». </a:t>
            </a:r>
            <a:b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«Нет лучшего дружка, чем родная матушка».</a:t>
            </a:r>
            <a:b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«Птица рада весне, а младенец матери».</a:t>
            </a:r>
            <a:b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«Материнская ласка не знает конца».</a:t>
            </a:r>
            <a:b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«Хороша дочка Аннушка, коли хвалит мать да бабушка».</a:t>
            </a:r>
            <a:b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3" name="Picture 3" descr="C:\Users\Маша\Documents\мама.pn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6203" r="6203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Маша\Documents\Овца и ромаш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000108"/>
            <a:ext cx="609600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Users\Маша\Documents\anime-babochki-44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21565">
            <a:off x="692356" y="205485"/>
            <a:ext cx="1885950" cy="1247775"/>
          </a:xfrm>
          <a:prstGeom prst="rect">
            <a:avLst/>
          </a:prstGeom>
          <a:noFill/>
        </p:spPr>
      </p:pic>
      <p:pic>
        <p:nvPicPr>
          <p:cNvPr id="5" name="73b099be26392ec8817dc3c103b825f7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14282" y="928670"/>
            <a:ext cx="642942" cy="642942"/>
          </a:xfrm>
          <a:prstGeom prst="rect">
            <a:avLst/>
          </a:prstGeom>
        </p:spPr>
      </p:pic>
      <p:pic>
        <p:nvPicPr>
          <p:cNvPr id="6149" name="Picture 5" descr="C:\Users\Маша\Documents\3702610-fba02dc5652bd73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5206" y="5257800"/>
            <a:ext cx="1928794" cy="16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0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5105400"/>
            <a:ext cx="7406640" cy="1752600"/>
          </a:xfrm>
        </p:spPr>
        <p:txBody>
          <a:bodyPr/>
          <a:lstStyle/>
          <a:p>
            <a:pPr algn="ctr"/>
            <a:endParaRPr lang="ru-RU" i="1" u="sng" dirty="0" smtClean="0"/>
          </a:p>
        </p:txBody>
      </p:sp>
      <p:pic>
        <p:nvPicPr>
          <p:cNvPr id="7170" name="Picture 2" descr="C:\Users\Маша\Documents\Спасибо за внимание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57166"/>
            <a:ext cx="5214974" cy="4452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а 33 из 19782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8100391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9828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5" descr="i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476672"/>
            <a:ext cx="3672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Мама – первое слово,</a:t>
            </a:r>
            <a:br>
              <a:rPr lang="ru-RU" sz="2400" b="1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FF0000"/>
                </a:solidFill>
              </a:rPr>
              <a:t>Главное слово в нашей судьбе!</a:t>
            </a:r>
            <a:br>
              <a:rPr lang="ru-RU" sz="2400" b="1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FF0000"/>
                </a:solidFill>
              </a:rPr>
              <a:t>Мама жизнь подарила, </a:t>
            </a:r>
            <a:br>
              <a:rPr lang="ru-RU" sz="2400" b="1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FF0000"/>
                </a:solidFill>
              </a:rPr>
              <a:t>Мир подарила мне и тебе!</a:t>
            </a:r>
          </a:p>
        </p:txBody>
      </p:sp>
    </p:spTree>
    <p:extLst>
      <p:ext uri="{BB962C8B-B14F-4D97-AF65-F5344CB8AC3E}">
        <p14:creationId xmlns:p14="http://schemas.microsoft.com/office/powerpoint/2010/main" val="85505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</TotalTime>
  <Words>14</Words>
  <Application>Microsoft Office PowerPoint</Application>
  <PresentationFormat>Экран (4:3)</PresentationFormat>
  <Paragraphs>2</Paragraphs>
  <Slides>11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«При солнышке тепло, при матушке добро».  «Нет лучшего дружка, чем родная матушка». «Птица рада весне, а младенец матери». «Материнская ласка не знает конца». «Хороша дочка Аннушка, коли хвалит мать да бабушка».  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Маша</dc:creator>
  <cp:lastModifiedBy>hp</cp:lastModifiedBy>
  <cp:revision>20</cp:revision>
  <dcterms:created xsi:type="dcterms:W3CDTF">2014-06-03T18:19:01Z</dcterms:created>
  <dcterms:modified xsi:type="dcterms:W3CDTF">2017-11-21T12:03:14Z</dcterms:modified>
</cp:coreProperties>
</file>